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363" r:id="rId4"/>
    <p:sldId id="364" r:id="rId5"/>
    <p:sldId id="293" r:id="rId6"/>
    <p:sldId id="349" r:id="rId7"/>
    <p:sldId id="377" r:id="rId8"/>
    <p:sldId id="378" r:id="rId9"/>
    <p:sldId id="379" r:id="rId10"/>
    <p:sldId id="380" r:id="rId11"/>
    <p:sldId id="386" r:id="rId12"/>
    <p:sldId id="387" r:id="rId13"/>
    <p:sldId id="383" r:id="rId14"/>
    <p:sldId id="384" r:id="rId15"/>
    <p:sldId id="385" r:id="rId1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2" d="100"/>
          <a:sy n="62" d="100"/>
        </p:scale>
        <p:origin x="-360"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F4FDEC91-CB03-44EA-95AB-FA5B59C19E9E}"/>
              </a:ext>
            </a:extLst>
          </p:cNvPr>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p>
        </p:txBody>
      </p:sp>
      <p:sp>
        <p:nvSpPr>
          <p:cNvPr id="3" name="Подзаглавие 2">
            <a:extLst>
              <a:ext uri="{FF2B5EF4-FFF2-40B4-BE49-F238E27FC236}">
                <a16:creationId xmlns="" xmlns:a16="http://schemas.microsoft.com/office/drawing/2014/main" id="{2D01295C-71CE-4DC8-AB2E-457D5CB55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p>
        </p:txBody>
      </p:sp>
      <p:sp>
        <p:nvSpPr>
          <p:cNvPr id="4" name="Контейнер за дата 3">
            <a:extLst>
              <a:ext uri="{FF2B5EF4-FFF2-40B4-BE49-F238E27FC236}">
                <a16:creationId xmlns="" xmlns:a16="http://schemas.microsoft.com/office/drawing/2014/main" id="{8C684F01-CFF7-481A-BAF2-F03D51B9B56C}"/>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C430B5F1-A198-4317-8154-5416F280D1E8}"/>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 xmlns:a16="http://schemas.microsoft.com/office/drawing/2014/main" id="{51AF78C7-B942-4799-8037-598D46741B99}"/>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345592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18C42AED-F4BB-49F1-8A16-DCFFF4B5F575}"/>
              </a:ext>
            </a:extLst>
          </p:cNvPr>
          <p:cNvSpPr>
            <a:spLocks noGrp="1"/>
          </p:cNvSpPr>
          <p:nvPr>
            <p:ph type="title"/>
          </p:nvPr>
        </p:nvSpPr>
        <p:spPr/>
        <p:txBody>
          <a:bodyPr/>
          <a:lstStyle/>
          <a:p>
            <a:r>
              <a:rPr lang="bg-BG"/>
              <a:t>Редакт. стил загл. образец</a:t>
            </a:r>
          </a:p>
        </p:txBody>
      </p:sp>
      <p:sp>
        <p:nvSpPr>
          <p:cNvPr id="3" name="Контейнер за вертикален текст 2">
            <a:extLst>
              <a:ext uri="{FF2B5EF4-FFF2-40B4-BE49-F238E27FC236}">
                <a16:creationId xmlns="" xmlns:a16="http://schemas.microsoft.com/office/drawing/2014/main" id="{5DDAEF89-911B-4948-9073-E9B0F286BA5C}"/>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 xmlns:a16="http://schemas.microsoft.com/office/drawing/2014/main" id="{6F1C1B57-8C58-4339-8A1A-F54542B18C69}"/>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3883279E-A468-4648-9CA0-9B9B27500885}"/>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 xmlns:a16="http://schemas.microsoft.com/office/drawing/2014/main" id="{8F81E662-4D73-4C36-AD21-D0E09F94D8A1}"/>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15186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 xmlns:a16="http://schemas.microsoft.com/office/drawing/2014/main" id="{C87B9FB1-9151-40D4-A92A-272713623E7D}"/>
              </a:ext>
            </a:extLst>
          </p:cNvPr>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a:extLst>
              <a:ext uri="{FF2B5EF4-FFF2-40B4-BE49-F238E27FC236}">
                <a16:creationId xmlns="" xmlns:a16="http://schemas.microsoft.com/office/drawing/2014/main" id="{47A4AF4B-1F8A-43C0-B6EF-8E499182161B}"/>
              </a:ext>
            </a:extLst>
          </p:cNvPr>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 xmlns:a16="http://schemas.microsoft.com/office/drawing/2014/main" id="{3BFA6348-3AD2-4A84-897F-81254F3CA942}"/>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EECE6C53-5EA3-436C-9F04-47A5D70B2D8D}"/>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 xmlns:a16="http://schemas.microsoft.com/office/drawing/2014/main" id="{B611FE8C-E9D8-4C9C-899D-9D8935C7BB19}"/>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285955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900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6270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AEFD3EB6-EBE8-4EC0-9956-77FB5CEBC401}"/>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 xmlns:a16="http://schemas.microsoft.com/office/drawing/2014/main" id="{A49E5907-356D-4022-B1A1-2333CDD037C8}"/>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 xmlns:a16="http://schemas.microsoft.com/office/drawing/2014/main" id="{5F895D80-C51C-4421-9D2A-E4B122EAC1E2}"/>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AE94EF2D-9807-4114-90D3-1AB927DCEE1A}"/>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 xmlns:a16="http://schemas.microsoft.com/office/drawing/2014/main" id="{1762635B-E55B-45E1-8CAA-9DE119FD0BA0}"/>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162234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7D8986CF-B4CE-46C0-9293-46FA99D88016}"/>
              </a:ext>
            </a:extLst>
          </p:cNvPr>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p>
        </p:txBody>
      </p:sp>
      <p:sp>
        <p:nvSpPr>
          <p:cNvPr id="3" name="Текстов контейнер 2">
            <a:extLst>
              <a:ext uri="{FF2B5EF4-FFF2-40B4-BE49-F238E27FC236}">
                <a16:creationId xmlns="" xmlns:a16="http://schemas.microsoft.com/office/drawing/2014/main" id="{05002399-E72D-43C7-BBE2-4BD41C84D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 xmlns:a16="http://schemas.microsoft.com/office/drawing/2014/main" id="{0B67C587-5D2F-4527-8DA3-1DC807C530B2}"/>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21892262-46AE-41B7-AACB-869C63296F7D}"/>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 xmlns:a16="http://schemas.microsoft.com/office/drawing/2014/main" id="{004B30A0-F682-46EA-A8BB-B069AE1549AA}"/>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421442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19D001E0-7FD9-4CB7-92CB-19A2CC81747B}"/>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 xmlns:a16="http://schemas.microsoft.com/office/drawing/2014/main" id="{52CFE2B2-C147-4847-B971-0D3E2C258D57}"/>
              </a:ext>
            </a:extLst>
          </p:cNvPr>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a:extLst>
              <a:ext uri="{FF2B5EF4-FFF2-40B4-BE49-F238E27FC236}">
                <a16:creationId xmlns="" xmlns:a16="http://schemas.microsoft.com/office/drawing/2014/main" id="{4D852DEA-0942-403B-B410-19F6EC3FC052}"/>
              </a:ext>
            </a:extLst>
          </p:cNvPr>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a:extLst>
              <a:ext uri="{FF2B5EF4-FFF2-40B4-BE49-F238E27FC236}">
                <a16:creationId xmlns="" xmlns:a16="http://schemas.microsoft.com/office/drawing/2014/main" id="{B34B7F84-7CC0-4443-95D8-0C30B1F51E09}"/>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6" name="Контейнер за долния колонтитул 5">
            <a:extLst>
              <a:ext uri="{FF2B5EF4-FFF2-40B4-BE49-F238E27FC236}">
                <a16:creationId xmlns="" xmlns:a16="http://schemas.microsoft.com/office/drawing/2014/main" id="{574A748D-37D9-4CFB-B051-86FFCC24E251}"/>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 xmlns:a16="http://schemas.microsoft.com/office/drawing/2014/main" id="{2E742F33-1CDA-416E-A535-C8B50A4C820B}"/>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371334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3197AD58-DA59-4C3A-9BD6-59C35632A4CC}"/>
              </a:ext>
            </a:extLst>
          </p:cNvPr>
          <p:cNvSpPr>
            <a:spLocks noGrp="1"/>
          </p:cNvSpPr>
          <p:nvPr>
            <p:ph type="title"/>
          </p:nvPr>
        </p:nvSpPr>
        <p:spPr>
          <a:xfrm>
            <a:off x="839788" y="365125"/>
            <a:ext cx="10515600" cy="1325563"/>
          </a:xfrm>
        </p:spPr>
        <p:txBody>
          <a:bodyPr/>
          <a:lstStyle/>
          <a:p>
            <a:r>
              <a:rPr lang="bg-BG"/>
              <a:t>Редакт. стил загл. образец</a:t>
            </a:r>
          </a:p>
        </p:txBody>
      </p:sp>
      <p:sp>
        <p:nvSpPr>
          <p:cNvPr id="3" name="Текстов контейнер 2">
            <a:extLst>
              <a:ext uri="{FF2B5EF4-FFF2-40B4-BE49-F238E27FC236}">
                <a16:creationId xmlns="" xmlns:a16="http://schemas.microsoft.com/office/drawing/2014/main" id="{F3A2FD3C-62C3-4974-B42B-D9A0A2C80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 xmlns:a16="http://schemas.microsoft.com/office/drawing/2014/main" id="{B03F7672-012F-4171-8845-AC8E61447747}"/>
              </a:ext>
            </a:extLst>
          </p:cNvPr>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a:extLst>
              <a:ext uri="{FF2B5EF4-FFF2-40B4-BE49-F238E27FC236}">
                <a16:creationId xmlns="" xmlns:a16="http://schemas.microsoft.com/office/drawing/2014/main" id="{C9FE9498-76DD-4D29-8211-59AE274CE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 xmlns:a16="http://schemas.microsoft.com/office/drawing/2014/main" id="{BF2F109F-BE49-4684-B164-04CEC963A762}"/>
              </a:ext>
            </a:extLst>
          </p:cNvPr>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a:extLst>
              <a:ext uri="{FF2B5EF4-FFF2-40B4-BE49-F238E27FC236}">
                <a16:creationId xmlns="" xmlns:a16="http://schemas.microsoft.com/office/drawing/2014/main" id="{6F0D41D2-45C4-4E1C-953F-34152E4BFAB0}"/>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8" name="Контейнер за долния колонтитул 7">
            <a:extLst>
              <a:ext uri="{FF2B5EF4-FFF2-40B4-BE49-F238E27FC236}">
                <a16:creationId xmlns="" xmlns:a16="http://schemas.microsoft.com/office/drawing/2014/main" id="{A985700C-4E67-41E4-AB19-606C5D6A4CFF}"/>
              </a:ext>
            </a:extLst>
          </p:cNvPr>
          <p:cNvSpPr>
            <a:spLocks noGrp="1"/>
          </p:cNvSpPr>
          <p:nvPr>
            <p:ph type="ftr" sz="quarter" idx="11"/>
          </p:nvPr>
        </p:nvSpPr>
        <p:spPr/>
        <p:txBody>
          <a:bodyPr/>
          <a:lstStyle/>
          <a:p>
            <a:endParaRPr lang="bg-BG"/>
          </a:p>
        </p:txBody>
      </p:sp>
      <p:sp>
        <p:nvSpPr>
          <p:cNvPr id="9" name="Контейнер за номер на слайда 8">
            <a:extLst>
              <a:ext uri="{FF2B5EF4-FFF2-40B4-BE49-F238E27FC236}">
                <a16:creationId xmlns="" xmlns:a16="http://schemas.microsoft.com/office/drawing/2014/main" id="{9F569F7F-5B7D-4C8A-BD85-DFAC6857100E}"/>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227480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423F09EB-F5FF-4269-8158-56813E476E6E}"/>
              </a:ext>
            </a:extLst>
          </p:cNvPr>
          <p:cNvSpPr>
            <a:spLocks noGrp="1"/>
          </p:cNvSpPr>
          <p:nvPr>
            <p:ph type="title"/>
          </p:nvPr>
        </p:nvSpPr>
        <p:spPr/>
        <p:txBody>
          <a:bodyPr/>
          <a:lstStyle/>
          <a:p>
            <a:r>
              <a:rPr lang="bg-BG"/>
              <a:t>Редакт. стил загл. образец</a:t>
            </a:r>
          </a:p>
        </p:txBody>
      </p:sp>
      <p:sp>
        <p:nvSpPr>
          <p:cNvPr id="3" name="Контейнер за дата 2">
            <a:extLst>
              <a:ext uri="{FF2B5EF4-FFF2-40B4-BE49-F238E27FC236}">
                <a16:creationId xmlns="" xmlns:a16="http://schemas.microsoft.com/office/drawing/2014/main" id="{C5FC55F8-BB98-46D0-9B4E-8DC1CD603BC7}"/>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4" name="Контейнер за долния колонтитул 3">
            <a:extLst>
              <a:ext uri="{FF2B5EF4-FFF2-40B4-BE49-F238E27FC236}">
                <a16:creationId xmlns="" xmlns:a16="http://schemas.microsoft.com/office/drawing/2014/main" id="{39845D1C-8883-478C-9DAB-9742217AC7CD}"/>
              </a:ext>
            </a:extLst>
          </p:cNvPr>
          <p:cNvSpPr>
            <a:spLocks noGrp="1"/>
          </p:cNvSpPr>
          <p:nvPr>
            <p:ph type="ftr" sz="quarter" idx="11"/>
          </p:nvPr>
        </p:nvSpPr>
        <p:spPr/>
        <p:txBody>
          <a:bodyPr/>
          <a:lstStyle/>
          <a:p>
            <a:endParaRPr lang="bg-BG"/>
          </a:p>
        </p:txBody>
      </p:sp>
      <p:sp>
        <p:nvSpPr>
          <p:cNvPr id="5" name="Контейнер за номер на слайда 4">
            <a:extLst>
              <a:ext uri="{FF2B5EF4-FFF2-40B4-BE49-F238E27FC236}">
                <a16:creationId xmlns="" xmlns:a16="http://schemas.microsoft.com/office/drawing/2014/main" id="{62D80518-DF37-4C58-A71C-D4AFF5F4FBC3}"/>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238794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 xmlns:a16="http://schemas.microsoft.com/office/drawing/2014/main" id="{ACB9C454-4099-49EB-817A-32A74CC7DFC0}"/>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3" name="Контейнер за долния колонтитул 2">
            <a:extLst>
              <a:ext uri="{FF2B5EF4-FFF2-40B4-BE49-F238E27FC236}">
                <a16:creationId xmlns="" xmlns:a16="http://schemas.microsoft.com/office/drawing/2014/main" id="{CDCDA9A9-789D-4E35-862D-138259D2E9A2}"/>
              </a:ext>
            </a:extLst>
          </p:cNvPr>
          <p:cNvSpPr>
            <a:spLocks noGrp="1"/>
          </p:cNvSpPr>
          <p:nvPr>
            <p:ph type="ftr" sz="quarter" idx="11"/>
          </p:nvPr>
        </p:nvSpPr>
        <p:spPr/>
        <p:txBody>
          <a:bodyPr/>
          <a:lstStyle/>
          <a:p>
            <a:endParaRPr lang="bg-BG"/>
          </a:p>
        </p:txBody>
      </p:sp>
      <p:sp>
        <p:nvSpPr>
          <p:cNvPr id="4" name="Контейнер за номер на слайда 3">
            <a:extLst>
              <a:ext uri="{FF2B5EF4-FFF2-40B4-BE49-F238E27FC236}">
                <a16:creationId xmlns="" xmlns:a16="http://schemas.microsoft.com/office/drawing/2014/main" id="{FB182F68-AA01-4A66-982D-EEBC590990F7}"/>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223759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BD2CA42F-792F-4CB9-8738-E81EB9780A6C}"/>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a:extLst>
              <a:ext uri="{FF2B5EF4-FFF2-40B4-BE49-F238E27FC236}">
                <a16:creationId xmlns="" xmlns:a16="http://schemas.microsoft.com/office/drawing/2014/main" id="{C50D678A-928A-4F6D-BEE6-71B176A9B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a:extLst>
              <a:ext uri="{FF2B5EF4-FFF2-40B4-BE49-F238E27FC236}">
                <a16:creationId xmlns="" xmlns:a16="http://schemas.microsoft.com/office/drawing/2014/main" id="{C87A7222-C420-46F7-9B5C-98D33A954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 xmlns:a16="http://schemas.microsoft.com/office/drawing/2014/main" id="{4ED1C420-3EFF-498C-A5AA-2E07817A41B8}"/>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6" name="Контейнер за долния колонтитул 5">
            <a:extLst>
              <a:ext uri="{FF2B5EF4-FFF2-40B4-BE49-F238E27FC236}">
                <a16:creationId xmlns="" xmlns:a16="http://schemas.microsoft.com/office/drawing/2014/main" id="{D64BCC14-138F-4B97-B0DC-31782DDE9FC1}"/>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 xmlns:a16="http://schemas.microsoft.com/office/drawing/2014/main" id="{FAD1BD62-2737-4F7C-989C-9A7BE58BD99F}"/>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348387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DE2F1C8C-396F-4146-AB84-88CE9A64B018}"/>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a:extLst>
              <a:ext uri="{FF2B5EF4-FFF2-40B4-BE49-F238E27FC236}">
                <a16:creationId xmlns="" xmlns:a16="http://schemas.microsoft.com/office/drawing/2014/main" id="{753FCCFA-9046-4388-9F11-D4CB8A606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a:extLst>
              <a:ext uri="{FF2B5EF4-FFF2-40B4-BE49-F238E27FC236}">
                <a16:creationId xmlns="" xmlns:a16="http://schemas.microsoft.com/office/drawing/2014/main" id="{40F41B62-2540-4D04-BC20-392C4F5C0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 xmlns:a16="http://schemas.microsoft.com/office/drawing/2014/main" id="{C6B3ABCC-8142-4873-ABEB-6DC49665B3EB}"/>
              </a:ext>
            </a:extLst>
          </p:cNvPr>
          <p:cNvSpPr>
            <a:spLocks noGrp="1"/>
          </p:cNvSpPr>
          <p:nvPr>
            <p:ph type="dt" sz="half" idx="10"/>
          </p:nvPr>
        </p:nvSpPr>
        <p:spPr/>
        <p:txBody>
          <a:bodyPr/>
          <a:lstStyle/>
          <a:p>
            <a:fld id="{B0C73942-4449-4553-89B5-A248D0DA6931}" type="datetimeFigureOut">
              <a:rPr lang="bg-BG" smtClean="0"/>
              <a:t>3.4.2021 г.</a:t>
            </a:fld>
            <a:endParaRPr lang="bg-BG"/>
          </a:p>
        </p:txBody>
      </p:sp>
      <p:sp>
        <p:nvSpPr>
          <p:cNvPr id="6" name="Контейнер за долния колонтитул 5">
            <a:extLst>
              <a:ext uri="{FF2B5EF4-FFF2-40B4-BE49-F238E27FC236}">
                <a16:creationId xmlns="" xmlns:a16="http://schemas.microsoft.com/office/drawing/2014/main" id="{DCBC4E2E-FB03-45B0-95CC-B74B189BBE42}"/>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 xmlns:a16="http://schemas.microsoft.com/office/drawing/2014/main" id="{39B4D7C8-FBFE-4DEC-B0D5-1BBD2DF7D310}"/>
              </a:ext>
            </a:extLst>
          </p:cNvPr>
          <p:cNvSpPr>
            <a:spLocks noGrp="1"/>
          </p:cNvSpPr>
          <p:nvPr>
            <p:ph type="sldNum" sz="quarter" idx="12"/>
          </p:nvPr>
        </p:nvSpPr>
        <p:spPr/>
        <p:txBody>
          <a:bodyPr/>
          <a:lstStyle/>
          <a:p>
            <a:fld id="{73220C5C-17E1-4656-ABC8-56AAC08A0CDC}" type="slidenum">
              <a:rPr lang="bg-BG" smtClean="0"/>
              <a:t>‹#›</a:t>
            </a:fld>
            <a:endParaRPr lang="bg-BG"/>
          </a:p>
        </p:txBody>
      </p:sp>
    </p:spTree>
    <p:extLst>
      <p:ext uri="{BB962C8B-B14F-4D97-AF65-F5344CB8AC3E}">
        <p14:creationId xmlns:p14="http://schemas.microsoft.com/office/powerpoint/2010/main" val="266775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 xmlns:a16="http://schemas.microsoft.com/office/drawing/2014/main" id="{C7C4F06B-C930-49D1-89AE-B9D471384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a:extLst>
              <a:ext uri="{FF2B5EF4-FFF2-40B4-BE49-F238E27FC236}">
                <a16:creationId xmlns="" xmlns:a16="http://schemas.microsoft.com/office/drawing/2014/main" id="{FE8FD049-970A-486C-8E11-8FA52F45F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 xmlns:a16="http://schemas.microsoft.com/office/drawing/2014/main" id="{94A4B0BC-B896-4EA0-B2DF-DFFFC845D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3942-4449-4553-89B5-A248D0DA6931}" type="datetimeFigureOut">
              <a:rPr lang="bg-BG" smtClean="0"/>
              <a:t>3.4.2021 г.</a:t>
            </a:fld>
            <a:endParaRPr lang="bg-BG"/>
          </a:p>
        </p:txBody>
      </p:sp>
      <p:sp>
        <p:nvSpPr>
          <p:cNvPr id="5" name="Контейнер за долния колонтитул 4">
            <a:extLst>
              <a:ext uri="{FF2B5EF4-FFF2-40B4-BE49-F238E27FC236}">
                <a16:creationId xmlns="" xmlns:a16="http://schemas.microsoft.com/office/drawing/2014/main" id="{43BDA572-011D-4B47-B30D-C3AFA3E33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a:extLst>
              <a:ext uri="{FF2B5EF4-FFF2-40B4-BE49-F238E27FC236}">
                <a16:creationId xmlns="" xmlns:a16="http://schemas.microsoft.com/office/drawing/2014/main" id="{0B0A9892-2776-4CD1-A777-30B5979F5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20C5C-17E1-4656-ABC8-56AAC08A0CDC}" type="slidenum">
              <a:rPr lang="bg-BG" smtClean="0"/>
              <a:t>‹#›</a:t>
            </a:fld>
            <a:endParaRPr lang="bg-BG"/>
          </a:p>
        </p:txBody>
      </p:sp>
    </p:spTree>
    <p:extLst>
      <p:ext uri="{BB962C8B-B14F-4D97-AF65-F5344CB8AC3E}">
        <p14:creationId xmlns:p14="http://schemas.microsoft.com/office/powerpoint/2010/main" val="143685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42581FB3-16A9-4E44-B5DC-17BAC4FA42EE}"/>
              </a:ext>
            </a:extLst>
          </p:cNvPr>
          <p:cNvCxnSpPr>
            <a:cxnSpLocks/>
          </p:cNvCxnSpPr>
          <p:nvPr/>
        </p:nvCxnSpPr>
        <p:spPr>
          <a:xfrm>
            <a:off x="0" y="334750"/>
            <a:ext cx="5730149" cy="6523250"/>
          </a:xfrm>
          <a:prstGeom prst="line">
            <a:avLst/>
          </a:prstGeom>
          <a:ln w="190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68952"/>
          </a:xfrm>
          <a:prstGeom prst="rect">
            <a:avLst/>
          </a:prstGeom>
        </p:spPr>
      </p:pic>
      <p:sp>
        <p:nvSpPr>
          <p:cNvPr id="21" name="TextBox 20">
            <a:extLst>
              <a:ext uri="{FF2B5EF4-FFF2-40B4-BE49-F238E27FC236}">
                <a16:creationId xmlns="" xmlns:a16="http://schemas.microsoft.com/office/drawing/2014/main" id="{93AEA043-746F-4334-A00A-A4587B060237}"/>
              </a:ext>
            </a:extLst>
          </p:cNvPr>
          <p:cNvSpPr txBox="1"/>
          <p:nvPr/>
        </p:nvSpPr>
        <p:spPr>
          <a:xfrm>
            <a:off x="0" y="1745996"/>
            <a:ext cx="3227833" cy="4154984"/>
          </a:xfrm>
          <a:prstGeom prst="rect">
            <a:avLst/>
          </a:prstGeom>
          <a:noFill/>
        </p:spPr>
        <p:txBody>
          <a:bodyPr wrap="square" rtlCol="0" anchor="ctr">
            <a:spAutoFit/>
          </a:bodyPr>
          <a:lstStyle/>
          <a:p>
            <a:pPr algn="ctr"/>
            <a:r>
              <a:rPr lang="en-US" altLang="ko-KR" sz="4400" dirty="0">
                <a:solidFill>
                  <a:schemeClr val="accent1"/>
                </a:solidFill>
                <a:cs typeface="Arial" pitchFamily="34" charset="0"/>
              </a:rPr>
              <a:t>Vine SOS for endangered traditional vine varieties</a:t>
            </a:r>
            <a:endParaRPr lang="ko-KR" altLang="en-US" sz="4400" dirty="0">
              <a:solidFill>
                <a:schemeClr val="accent1"/>
              </a:solidFill>
              <a:cs typeface="Arial" pitchFamily="34" charset="0"/>
            </a:endParaRPr>
          </a:p>
        </p:txBody>
      </p:sp>
      <p:pic>
        <p:nvPicPr>
          <p:cNvPr id="4" name="Picture 3"/>
          <p:cNvPicPr>
            <a:picLocks noChangeAspect="1"/>
          </p:cNvPicPr>
          <p:nvPr/>
        </p:nvPicPr>
        <p:blipFill>
          <a:blip r:embed="rId3"/>
          <a:stretch>
            <a:fillRect/>
          </a:stretch>
        </p:blipFill>
        <p:spPr>
          <a:xfrm>
            <a:off x="0" y="5976293"/>
            <a:ext cx="12192000" cy="881707"/>
          </a:xfrm>
          <a:prstGeom prst="rect">
            <a:avLst/>
          </a:prstGeom>
        </p:spPr>
      </p:pic>
    </p:spTree>
    <p:extLst>
      <p:ext uri="{BB962C8B-B14F-4D97-AF65-F5344CB8AC3E}">
        <p14:creationId xmlns:p14="http://schemas.microsoft.com/office/powerpoint/2010/main" val="30866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53478" y="435943"/>
            <a:ext cx="5738522" cy="906789"/>
          </a:xfrm>
        </p:spPr>
        <p:txBody>
          <a:bodyPr>
            <a:normAutofit fontScale="92500" lnSpcReduction="20000"/>
          </a:bodyPr>
          <a:lstStyle/>
          <a:p>
            <a:r>
              <a:rPr lang="en-US" sz="4000" dirty="0"/>
              <a:t>Local varieties and climate change</a:t>
            </a:r>
          </a:p>
        </p:txBody>
      </p:sp>
      <p:sp>
        <p:nvSpPr>
          <p:cNvPr id="4" name="Rectangle 1"/>
          <p:cNvSpPr>
            <a:spLocks noChangeArrowheads="1"/>
          </p:cNvSpPr>
          <p:nvPr/>
        </p:nvSpPr>
        <p:spPr bwMode="auto">
          <a:xfrm>
            <a:off x="-2110600" y="2312971"/>
            <a:ext cx="24753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6797040" y="2222588"/>
            <a:ext cx="502504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n-US" sz="2000" b="0" i="0" dirty="0" smtClean="0">
                <a:solidFill>
                  <a:srgbClr val="000000"/>
                </a:solidFill>
                <a:effectLst/>
              </a:rPr>
              <a:t>Picture of </a:t>
            </a:r>
            <a:r>
              <a:rPr lang="ru-RU" sz="2000" b="0" i="0" dirty="0" smtClean="0">
                <a:solidFill>
                  <a:srgbClr val="000000"/>
                </a:solidFill>
                <a:effectLst/>
              </a:rPr>
              <a:t>(A</a:t>
            </a:r>
            <a:r>
              <a:rPr lang="ru-RU" sz="2000" b="0" i="0" dirty="0">
                <a:solidFill>
                  <a:srgbClr val="000000"/>
                </a:solidFill>
                <a:effectLst/>
              </a:rPr>
              <a:t>) </a:t>
            </a:r>
            <a:r>
              <a:rPr lang="en-US" sz="2000" dirty="0"/>
              <a:t>A cluster of berries afflicted with berry shrivel attached to </a:t>
            </a:r>
            <a:r>
              <a:rPr lang="en-US" sz="2000" dirty="0" err="1"/>
              <a:t>chlorophyllous</a:t>
            </a:r>
            <a:r>
              <a:rPr lang="en-US" sz="2000" dirty="0"/>
              <a:t> rachis via </a:t>
            </a:r>
            <a:r>
              <a:rPr lang="en-US" sz="2000" dirty="0" err="1"/>
              <a:t>chlorophyllous</a:t>
            </a:r>
            <a:r>
              <a:rPr lang="en-US" sz="2000" dirty="0"/>
              <a:t> pedicel </a:t>
            </a:r>
            <a:r>
              <a:rPr lang="ru-RU" sz="2000" b="0" i="0" dirty="0" smtClean="0">
                <a:solidFill>
                  <a:srgbClr val="000000"/>
                </a:solidFill>
                <a:effectLst/>
              </a:rPr>
              <a:t>(</a:t>
            </a:r>
            <a:r>
              <a:rPr lang="ru-RU" sz="2000" b="0" i="0" dirty="0">
                <a:solidFill>
                  <a:srgbClr val="000000"/>
                </a:solidFill>
                <a:effectLst/>
              </a:rPr>
              <a:t>B) </a:t>
            </a:r>
            <a:r>
              <a:rPr lang="en-US" sz="2000" dirty="0"/>
              <a:t>A berry afflicted with berry </a:t>
            </a:r>
            <a:r>
              <a:rPr lang="en-US" sz="2000" dirty="0" smtClean="0"/>
              <a:t>shrivel </a:t>
            </a:r>
            <a:r>
              <a:rPr lang="ru-RU" sz="2000" b="0" i="0" dirty="0" smtClean="0">
                <a:solidFill>
                  <a:srgbClr val="000000"/>
                </a:solidFill>
                <a:effectLst/>
              </a:rPr>
              <a:t>(C</a:t>
            </a:r>
            <a:r>
              <a:rPr lang="ru-RU" sz="2000" b="0" i="0" dirty="0">
                <a:solidFill>
                  <a:srgbClr val="000000"/>
                </a:solidFill>
                <a:effectLst/>
              </a:rPr>
              <a:t>) </a:t>
            </a:r>
            <a:r>
              <a:rPr lang="en-US" sz="2000" dirty="0"/>
              <a:t>A  berry afflicted with berry shrivel showing collapsed </a:t>
            </a:r>
            <a:r>
              <a:rPr lang="en-US" sz="2000" dirty="0" err="1"/>
              <a:t>mesocarp</a:t>
            </a:r>
            <a:r>
              <a:rPr lang="en-US" sz="2000" dirty="0"/>
              <a:t> and healthy seed</a:t>
            </a:r>
            <a:r>
              <a:rPr lang="ru-RU" sz="2000" b="0" i="0" dirty="0" smtClean="0">
                <a:solidFill>
                  <a:srgbClr val="000000"/>
                </a:solidFill>
                <a:effectLst/>
              </a:rPr>
              <a:t>, </a:t>
            </a:r>
            <a:r>
              <a:rPr lang="ru-RU" sz="2000" b="0" i="0" dirty="0">
                <a:solidFill>
                  <a:srgbClr val="000000"/>
                </a:solidFill>
                <a:effectLst/>
              </a:rPr>
              <a:t>(D) </a:t>
            </a:r>
            <a:r>
              <a:rPr lang="en-US" sz="2000" dirty="0"/>
              <a:t>Photograph of a cluster showing healthy proximal part with spherical berries with necrotic rachis and pedicels</a:t>
            </a:r>
            <a:r>
              <a:rPr lang="ru-RU" sz="2000" b="0" i="0" dirty="0" smtClean="0">
                <a:solidFill>
                  <a:srgbClr val="000000"/>
                </a:solidFill>
                <a:effectLst/>
              </a:rPr>
              <a:t>, </a:t>
            </a:r>
            <a:r>
              <a:rPr lang="ru-RU" sz="2000" b="0" i="0" dirty="0">
                <a:solidFill>
                  <a:srgbClr val="000000"/>
                </a:solidFill>
                <a:effectLst/>
              </a:rPr>
              <a:t>(E) </a:t>
            </a:r>
            <a:r>
              <a:rPr lang="en-US" sz="2000" dirty="0"/>
              <a:t>Berry displaying shriveled pericarp resembling a raisin, and </a:t>
            </a:r>
            <a:r>
              <a:rPr lang="ru-RU" sz="2000" b="0" i="0" dirty="0" smtClean="0">
                <a:solidFill>
                  <a:srgbClr val="000000"/>
                </a:solidFill>
                <a:effectLst/>
              </a:rPr>
              <a:t>(</a:t>
            </a:r>
            <a:r>
              <a:rPr lang="ru-RU" sz="2000" b="0" i="0" dirty="0">
                <a:solidFill>
                  <a:srgbClr val="000000"/>
                </a:solidFill>
                <a:effectLst/>
              </a:rPr>
              <a:t>F) </a:t>
            </a:r>
            <a:r>
              <a:rPr lang="en-US" sz="2000" dirty="0"/>
              <a:t>Berry displaying dried up </a:t>
            </a:r>
            <a:r>
              <a:rPr lang="en-US" sz="2000" dirty="0" err="1"/>
              <a:t>mesocarp</a:t>
            </a:r>
            <a:r>
              <a:rPr lang="en-US" sz="2000" dirty="0"/>
              <a:t> and healthy seeds. Scale </a:t>
            </a:r>
            <a:r>
              <a:rPr lang="en-US" sz="2000" dirty="0" smtClean="0"/>
              <a:t>bars</a:t>
            </a:r>
            <a:r>
              <a:rPr lang="ru-RU" sz="2000" b="0" i="0" dirty="0" smtClean="0">
                <a:solidFill>
                  <a:srgbClr val="000000"/>
                </a:solidFill>
                <a:effectLst/>
              </a:rPr>
              <a:t>: </a:t>
            </a:r>
            <a:r>
              <a:rPr lang="ru-RU" sz="2000" b="0" i="0" dirty="0">
                <a:solidFill>
                  <a:srgbClr val="000000"/>
                </a:solidFill>
                <a:effectLst/>
              </a:rPr>
              <a:t>10 mm (A), (D), 3 mm (B), 1 mm (C) - (F). </a:t>
            </a:r>
            <a:endParaRPr kumimoji="0" lang="en-US" altLang="en-US" sz="2000" b="0" i="0" u="none" strike="noStrike" cap="none" normalizeH="0" baseline="0" dirty="0">
              <a:ln>
                <a:noFill/>
              </a:ln>
              <a:solidFill>
                <a:schemeClr val="tx1"/>
              </a:solidFill>
              <a:effectLst/>
            </a:endParaRPr>
          </a:p>
        </p:txBody>
      </p:sp>
      <p:sp>
        <p:nvSpPr>
          <p:cNvPr id="8" name="Rectangle 1"/>
          <p:cNvSpPr>
            <a:spLocks noChangeArrowheads="1"/>
          </p:cNvSpPr>
          <p:nvPr/>
        </p:nvSpPr>
        <p:spPr bwMode="auto">
          <a:xfrm>
            <a:off x="6101991" y="4193069"/>
            <a:ext cx="75186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9" name="Picture 8" descr="Photograph of (A) A cluster of berries afflicted with berry shrivel attached to chlorophyllous rachis via chlorophyllous pedicel (B) A stereomicrograph of a single berry afflicted with berry shrivel showing the distinct wrinkling of the exocarp that pulled away from the receptacle forming deep grooves into the mesocarp reminiscent of a deflated soccer ball, (C) A stereomicrograph of a longitudenal section of a berry afflicted with berry shrivel showing collapsed mesocarp and healthy seed, (D) Photograph of a cluster showing healthy proximal part with spherical berries attached to the chlorophyllous rachis via chlorophylllous pedicel whereas the distal part afflicted with LBSN bearing raisined berries with necrotic rachis and pedicels, (E) Stereomicrograph of a single LBSN berry displaying shriveled pericarp resembling a raisin, and (F) Stereomicrograph of longitudinal section of a single LBSN berry displaying dried up mesocarp and healthy seeds. Scale bars: 10 mm (A), (D), 3 mm (B), 1 mm (C)-(F). "/>
          <p:cNvPicPr/>
          <p:nvPr/>
        </p:nvPicPr>
        <p:blipFill>
          <a:blip r:embed="rId2">
            <a:extLst>
              <a:ext uri="{28A0092B-C50C-407E-A947-70E740481C1C}">
                <a14:useLocalDpi xmlns:a14="http://schemas.microsoft.com/office/drawing/2010/main" val="0"/>
              </a:ext>
            </a:extLst>
          </a:blip>
          <a:srcRect/>
          <a:stretch>
            <a:fillRect/>
          </a:stretch>
        </p:blipFill>
        <p:spPr bwMode="auto">
          <a:xfrm>
            <a:off x="255796" y="161281"/>
            <a:ext cx="5943600" cy="6612890"/>
          </a:xfrm>
          <a:prstGeom prst="rect">
            <a:avLst/>
          </a:prstGeom>
          <a:noFill/>
          <a:ln>
            <a:noFill/>
          </a:ln>
        </p:spPr>
      </p:pic>
    </p:spTree>
    <p:extLst>
      <p:ext uri="{BB962C8B-B14F-4D97-AF65-F5344CB8AC3E}">
        <p14:creationId xmlns:p14="http://schemas.microsoft.com/office/powerpoint/2010/main" val="97017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a:extLst>
              <a:ext uri="{FF2B5EF4-FFF2-40B4-BE49-F238E27FC236}">
                <a16:creationId xmlns="" xmlns:a16="http://schemas.microsoft.com/office/drawing/2014/main" id="{8CA0695C-7EFE-4544-88F5-1ACD9DC8D0C5}"/>
              </a:ext>
            </a:extLst>
          </p:cNvPr>
          <p:cNvSpPr>
            <a:spLocks noGrp="1"/>
          </p:cNvSpPr>
          <p:nvPr>
            <p:ph type="body" sz="quarter" idx="10"/>
          </p:nvPr>
        </p:nvSpPr>
        <p:spPr/>
        <p:txBody>
          <a:bodyPr>
            <a:normAutofit fontScale="92500" lnSpcReduction="10000"/>
          </a:bodyPr>
          <a:lstStyle/>
          <a:p>
            <a:r>
              <a:rPr lang="en-US" dirty="0"/>
              <a:t>Local varieties and climate change</a:t>
            </a:r>
          </a:p>
        </p:txBody>
      </p:sp>
      <p:pic>
        <p:nvPicPr>
          <p:cNvPr id="4" name="Картина 3">
            <a:extLst>
              <a:ext uri="{FF2B5EF4-FFF2-40B4-BE49-F238E27FC236}">
                <a16:creationId xmlns="" xmlns:a16="http://schemas.microsoft.com/office/drawing/2014/main" id="{B8F5D29E-ACB2-4495-9CE7-C3DBAE03A475}"/>
              </a:ext>
            </a:extLst>
          </p:cNvPr>
          <p:cNvPicPr>
            <a:picLocks noChangeAspect="1"/>
          </p:cNvPicPr>
          <p:nvPr/>
        </p:nvPicPr>
        <p:blipFill rotWithShape="1">
          <a:blip r:embed="rId2">
            <a:extLst>
              <a:ext uri="{28A0092B-C50C-407E-A947-70E740481C1C}">
                <a14:useLocalDpi xmlns:a14="http://schemas.microsoft.com/office/drawing/2010/main" val="0"/>
              </a:ext>
            </a:extLst>
          </a:blip>
          <a:srcRect t="39483"/>
          <a:stretch/>
        </p:blipFill>
        <p:spPr>
          <a:xfrm>
            <a:off x="825500" y="1447799"/>
            <a:ext cx="10401299" cy="3414976"/>
          </a:xfrm>
          <a:prstGeom prst="rect">
            <a:avLst/>
          </a:prstGeom>
        </p:spPr>
      </p:pic>
      <p:sp>
        <p:nvSpPr>
          <p:cNvPr id="7" name="Текстово поле 6">
            <a:extLst>
              <a:ext uri="{FF2B5EF4-FFF2-40B4-BE49-F238E27FC236}">
                <a16:creationId xmlns="" xmlns:a16="http://schemas.microsoft.com/office/drawing/2014/main" id="{B21ECCEF-D5B3-44A6-AF5A-77A854063890}"/>
              </a:ext>
            </a:extLst>
          </p:cNvPr>
          <p:cNvSpPr txBox="1"/>
          <p:nvPr/>
        </p:nvSpPr>
        <p:spPr>
          <a:xfrm>
            <a:off x="825500" y="5103674"/>
            <a:ext cx="10401299" cy="2308324"/>
          </a:xfrm>
          <a:prstGeom prst="rect">
            <a:avLst/>
          </a:prstGeom>
          <a:noFill/>
        </p:spPr>
        <p:txBody>
          <a:bodyPr wrap="square">
            <a:spAutoFit/>
          </a:bodyPr>
          <a:lstStyle/>
          <a:p>
            <a:pPr lvl="0" algn="just" eaLnBrk="0" fontAlgn="base" hangingPunct="0">
              <a:spcBef>
                <a:spcPct val="0"/>
              </a:spcBef>
              <a:spcAft>
                <a:spcPct val="0"/>
              </a:spcAft>
            </a:pPr>
            <a:r>
              <a:rPr lang="en-US" altLang="en-US" dirty="0"/>
              <a:t>Changes in the phenotype under the influence of depleted soil due to dehydration</a:t>
            </a:r>
            <a:r>
              <a:rPr kumimoji="0" lang="bg-BG" altLang="en-US" sz="1800" b="0" i="0" u="none" strike="noStrike" cap="none" normalizeH="0" baseline="0" dirty="0" smtClean="0">
                <a:ln>
                  <a:noFill/>
                </a:ln>
                <a:solidFill>
                  <a:schemeClr val="tx1"/>
                </a:solidFill>
                <a:effectLst/>
              </a:rPr>
              <a:t>.</a:t>
            </a:r>
            <a:endParaRPr kumimoji="0" lang="bg-BG" altLang="en-US"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bg-BG" altLang="en-US" dirty="0"/>
          </a:p>
          <a:p>
            <a:pPr lvl="0" algn="just" eaLnBrk="0" fontAlgn="base" hangingPunct="0">
              <a:spcBef>
                <a:spcPct val="0"/>
              </a:spcBef>
              <a:spcAft>
                <a:spcPct val="0"/>
              </a:spcAft>
            </a:pPr>
            <a:r>
              <a:rPr lang="en-US" altLang="en-US" dirty="0"/>
              <a:t>The figure shows the morphological changes with constant exposure to dehydrated soil in the variety Muscat Petit </a:t>
            </a:r>
            <a:r>
              <a:rPr lang="en-US" altLang="en-US" dirty="0" err="1" smtClean="0"/>
              <a:t>Gri</a:t>
            </a:r>
            <a:r>
              <a:rPr kumimoji="0" lang="bg-BG" altLang="en-US" sz="1800" b="0" i="0" u="none" strike="noStrike" cap="none" normalizeH="0" baseline="0" dirty="0" smtClean="0">
                <a:ln>
                  <a:noFill/>
                </a:ln>
                <a:solidFill>
                  <a:schemeClr val="tx1"/>
                </a:solidFill>
                <a:effectLst/>
              </a:rPr>
              <a:t>. </a:t>
            </a:r>
            <a:r>
              <a:rPr lang="en-US" altLang="en-US" dirty="0"/>
              <a:t>In the cross-border region Bulgaria - Greece, the variety that would withstand abiotic stress is </a:t>
            </a:r>
            <a:r>
              <a:rPr lang="en-US" altLang="en-US" dirty="0" err="1"/>
              <a:t>Tamyanka</a:t>
            </a:r>
            <a:r>
              <a:rPr kumimoji="0" lang="bg-BG" altLang="en-US" sz="1800" b="0" i="0" u="none" strike="noStrike" cap="none" normalizeH="0" baseline="0" dirty="0" smtClean="0">
                <a:ln>
                  <a:noFill/>
                </a:ln>
                <a:solidFill>
                  <a:schemeClr val="tx1"/>
                </a:solidFill>
                <a:effectLst/>
              </a:rPr>
              <a:t>. </a:t>
            </a:r>
            <a:r>
              <a:rPr lang="en-US" altLang="en-US" dirty="0"/>
              <a:t>It is a local representative of the indigenous varieties of high economic, organoleptic and historical value</a:t>
            </a:r>
            <a:r>
              <a:rPr kumimoji="0" lang="bg-BG" altLang="en-US" sz="1800" b="0" i="0" u="none" strike="noStrike" cap="none" normalizeH="0" baseline="0" dirty="0" smtClean="0">
                <a:ln>
                  <a:noFill/>
                </a:ln>
                <a:solidFill>
                  <a:schemeClr val="tx1"/>
                </a:solidFill>
                <a:effectLst/>
              </a:rPr>
              <a:t>.</a:t>
            </a:r>
            <a:endParaRPr kumimoji="0" lang="bg-BG" altLang="en-US"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bg-BG" altLang="en-US"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02950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a:extLst>
              <a:ext uri="{FF2B5EF4-FFF2-40B4-BE49-F238E27FC236}">
                <a16:creationId xmlns="" xmlns:a16="http://schemas.microsoft.com/office/drawing/2014/main" id="{8CA0695C-7EFE-4544-88F5-1ACD9DC8D0C5}"/>
              </a:ext>
            </a:extLst>
          </p:cNvPr>
          <p:cNvSpPr>
            <a:spLocks noGrp="1"/>
          </p:cNvSpPr>
          <p:nvPr>
            <p:ph type="body" sz="quarter" idx="10"/>
          </p:nvPr>
        </p:nvSpPr>
        <p:spPr>
          <a:xfrm>
            <a:off x="7315200" y="339509"/>
            <a:ext cx="4581526" cy="1921091"/>
          </a:xfrm>
        </p:spPr>
        <p:txBody>
          <a:bodyPr>
            <a:normAutofit fontScale="92500" lnSpcReduction="10000"/>
          </a:bodyPr>
          <a:lstStyle/>
          <a:p>
            <a:r>
              <a:rPr lang="en-US" dirty="0"/>
              <a:t>Local varieties and climate change</a:t>
            </a:r>
          </a:p>
        </p:txBody>
      </p:sp>
      <p:sp>
        <p:nvSpPr>
          <p:cNvPr id="7" name="Текстово поле 6">
            <a:extLst>
              <a:ext uri="{FF2B5EF4-FFF2-40B4-BE49-F238E27FC236}">
                <a16:creationId xmlns="" xmlns:a16="http://schemas.microsoft.com/office/drawing/2014/main" id="{B21ECCEF-D5B3-44A6-AF5A-77A854063890}"/>
              </a:ext>
            </a:extLst>
          </p:cNvPr>
          <p:cNvSpPr txBox="1"/>
          <p:nvPr/>
        </p:nvSpPr>
        <p:spPr>
          <a:xfrm>
            <a:off x="6997701" y="2462074"/>
            <a:ext cx="4899026" cy="3693319"/>
          </a:xfrm>
          <a:prstGeom prst="rect">
            <a:avLst/>
          </a:prstGeom>
          <a:noFill/>
        </p:spPr>
        <p:txBody>
          <a:bodyPr wrap="square">
            <a:spAutoFit/>
          </a:bodyPr>
          <a:lstStyle/>
          <a:p>
            <a:pPr lvl="0" algn="just" eaLnBrk="0" fontAlgn="base" hangingPunct="0">
              <a:spcBef>
                <a:spcPct val="0"/>
              </a:spcBef>
              <a:spcAft>
                <a:spcPct val="0"/>
              </a:spcAft>
            </a:pPr>
            <a:r>
              <a:rPr lang="en-US" altLang="en-US" dirty="0"/>
              <a:t>Negative changes in Syrah's RNA due to a change in </a:t>
            </a:r>
            <a:r>
              <a:rPr lang="en-US" altLang="en-US" dirty="0" err="1"/>
              <a:t>agrometeorological</a:t>
            </a:r>
            <a:r>
              <a:rPr lang="en-US" altLang="en-US" dirty="0"/>
              <a:t> conditions in the field by 1.03 degrees C, for a period of 6 months</a:t>
            </a:r>
            <a:r>
              <a:rPr lang="bg-BG" altLang="en-US" dirty="0" smtClean="0"/>
              <a:t>.</a:t>
            </a:r>
            <a:endParaRPr kumimoji="0" lang="bg-BG" altLang="en-US"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bg-BG" altLang="en-US" dirty="0"/>
          </a:p>
          <a:p>
            <a:pPr lvl="0" algn="just" eaLnBrk="0" fontAlgn="base" hangingPunct="0">
              <a:spcBef>
                <a:spcPct val="0"/>
              </a:spcBef>
              <a:spcAft>
                <a:spcPct val="0"/>
              </a:spcAft>
            </a:pPr>
            <a:r>
              <a:rPr lang="en-US" altLang="en-US" dirty="0"/>
              <a:t>The figure shows the process of dehydration of the </a:t>
            </a:r>
            <a:r>
              <a:rPr lang="en-US" altLang="en-US" dirty="0" smtClean="0"/>
              <a:t>berry, </a:t>
            </a:r>
            <a:r>
              <a:rPr lang="en-US" altLang="en-US" dirty="0"/>
              <a:t>in which it loses its valuable qualities, and hence the wine that will be produced from it. In the cross-border region Bulgaria-Greece the variety </a:t>
            </a:r>
            <a:r>
              <a:rPr lang="en-US" altLang="en-US" dirty="0" err="1"/>
              <a:t>Mavrud</a:t>
            </a:r>
            <a:r>
              <a:rPr lang="en-US" altLang="en-US" dirty="0"/>
              <a:t> is </a:t>
            </a:r>
            <a:r>
              <a:rPr lang="en-US" altLang="en-US" dirty="0" smtClean="0"/>
              <a:t>local representative of </a:t>
            </a:r>
            <a:r>
              <a:rPr lang="en-US" altLang="en-US" dirty="0"/>
              <a:t>the autochthonous varieties with high economic, organoleptic and historical value</a:t>
            </a:r>
            <a:r>
              <a:rPr kumimoji="0" lang="bg-BG" altLang="en-US" sz="1800" b="0" i="0" u="none" strike="noStrike" cap="none" normalizeH="0" baseline="0" dirty="0" smtClean="0">
                <a:ln>
                  <a:noFill/>
                </a:ln>
                <a:solidFill>
                  <a:schemeClr val="tx1"/>
                </a:solidFill>
                <a:effectLst/>
              </a:rPr>
              <a:t>.</a:t>
            </a:r>
            <a:endParaRPr kumimoji="0" lang="bg-BG" altLang="en-US"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bg-BG" altLang="en-US"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p:txBody>
      </p:sp>
      <p:pic>
        <p:nvPicPr>
          <p:cNvPr id="5" name="Картина 4">
            <a:extLst>
              <a:ext uri="{FF2B5EF4-FFF2-40B4-BE49-F238E27FC236}">
                <a16:creationId xmlns="" xmlns:a16="http://schemas.microsoft.com/office/drawing/2014/main" id="{B8773FA0-921D-4501-A1DD-F2CCAA8B4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4" y="285083"/>
            <a:ext cx="6156326" cy="6424307"/>
          </a:xfrm>
          <a:prstGeom prst="rect">
            <a:avLst/>
          </a:prstGeom>
        </p:spPr>
      </p:pic>
    </p:spTree>
    <p:extLst>
      <p:ext uri="{BB962C8B-B14F-4D97-AF65-F5344CB8AC3E}">
        <p14:creationId xmlns:p14="http://schemas.microsoft.com/office/powerpoint/2010/main" val="38480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12192000" cy="906789"/>
          </a:xfrm>
        </p:spPr>
        <p:txBody>
          <a:bodyPr/>
          <a:lstStyle/>
          <a:p>
            <a:r>
              <a:rPr lang="en-US" sz="4000" dirty="0"/>
              <a:t>Local varieties and climate change</a:t>
            </a:r>
          </a:p>
        </p:txBody>
      </p:sp>
      <p:sp>
        <p:nvSpPr>
          <p:cNvPr id="4" name="Rectangle 1"/>
          <p:cNvSpPr>
            <a:spLocks noChangeArrowheads="1"/>
          </p:cNvSpPr>
          <p:nvPr/>
        </p:nvSpPr>
        <p:spPr bwMode="auto">
          <a:xfrm>
            <a:off x="-2110600" y="2312971"/>
            <a:ext cx="24753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483539" y="1297084"/>
            <a:ext cx="11224922"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just" eaLnBrk="0" fontAlgn="base" hangingPunct="0">
              <a:spcBef>
                <a:spcPct val="0"/>
              </a:spcBef>
              <a:spcAft>
                <a:spcPct val="0"/>
              </a:spcAft>
            </a:pPr>
            <a:r>
              <a:rPr lang="en-US" sz="2400" dirty="0"/>
              <a:t>The issue of "</a:t>
            </a:r>
            <a:r>
              <a:rPr lang="en-US" sz="2400" dirty="0" err="1"/>
              <a:t>agrometeorological</a:t>
            </a:r>
            <a:r>
              <a:rPr lang="en-US" sz="2400" dirty="0"/>
              <a:t> drought" is being raised across Europe, and areas that have been characterized by drier </a:t>
            </a:r>
            <a:r>
              <a:rPr lang="en-US" sz="2400" dirty="0" err="1"/>
              <a:t>climatography</a:t>
            </a:r>
            <a:r>
              <a:rPr lang="en-US" sz="2400" dirty="0"/>
              <a:t> for centuries now face the need to provide additional irrigation water</a:t>
            </a:r>
            <a:r>
              <a:rPr lang="ru-RU" sz="2400" b="0" i="0" dirty="0" smtClean="0">
                <a:solidFill>
                  <a:srgbClr val="000000"/>
                </a:solidFill>
                <a:effectLst/>
              </a:rPr>
              <a:t>.</a:t>
            </a:r>
            <a:r>
              <a:rPr lang="ru-RU" sz="2400" b="0" i="0" dirty="0">
                <a:solidFill>
                  <a:srgbClr val="000000"/>
                </a:solidFill>
                <a:effectLst/>
              </a:rPr>
              <a:t> </a:t>
            </a:r>
            <a:r>
              <a:rPr lang="en-US" sz="2400" dirty="0"/>
              <a:t> Other dramatic impacts of climate change in warm viticulture areas include: increased advancement and compression of all </a:t>
            </a:r>
            <a:r>
              <a:rPr lang="en-US" sz="2400" dirty="0" err="1"/>
              <a:t>phenological</a:t>
            </a:r>
            <a:r>
              <a:rPr lang="en-US" sz="2400" dirty="0"/>
              <a:t> stages</a:t>
            </a:r>
            <a:r>
              <a:rPr lang="ru-RU" sz="2400" b="0" i="0" dirty="0" smtClean="0">
                <a:solidFill>
                  <a:srgbClr val="000000"/>
                </a:solidFill>
                <a:effectLst/>
              </a:rPr>
              <a:t>.</a:t>
            </a:r>
            <a:r>
              <a:rPr lang="ru-RU" sz="2400" b="0" i="0" dirty="0">
                <a:solidFill>
                  <a:srgbClr val="000000"/>
                </a:solidFill>
                <a:effectLst/>
              </a:rPr>
              <a:t> </a:t>
            </a:r>
            <a:r>
              <a:rPr lang="en-US" sz="2400" dirty="0"/>
              <a:t> According to </a:t>
            </a:r>
            <a:r>
              <a:rPr lang="en-US" sz="2400" dirty="0" err="1"/>
              <a:t>Sadras</a:t>
            </a:r>
            <a:r>
              <a:rPr lang="en-US" sz="2400" dirty="0"/>
              <a:t> and Petrie number of days elapsing between average harvest dates for Chardonnay and Cabernet Sauvignon cultivars has decreased from 21 days at the beginning of the 90 s to only 9 days </a:t>
            </a:r>
            <a:r>
              <a:rPr lang="en-US" sz="2400" dirty="0" smtClean="0"/>
              <a:t>in </a:t>
            </a:r>
            <a:r>
              <a:rPr lang="ru-RU" sz="2400" b="0" i="0" dirty="0" smtClean="0">
                <a:solidFill>
                  <a:srgbClr val="000000"/>
                </a:solidFill>
                <a:effectLst/>
              </a:rPr>
              <a:t>2019.</a:t>
            </a:r>
            <a:r>
              <a:rPr lang="ru-RU" sz="2400" b="0" i="0" dirty="0">
                <a:solidFill>
                  <a:srgbClr val="000000"/>
                </a:solidFill>
                <a:effectLst/>
              </a:rPr>
              <a:t> </a:t>
            </a:r>
            <a:r>
              <a:rPr lang="en-US" sz="2400" dirty="0">
                <a:solidFill>
                  <a:srgbClr val="000000"/>
                </a:solidFill>
              </a:rPr>
              <a:t> The increasing frequency of extreme events that have a serious effect on the profitability of viticulture is also a factor that should not be overlooked</a:t>
            </a:r>
            <a:r>
              <a:rPr lang="ru-RU" sz="2400" b="0" i="0" dirty="0" smtClean="0">
                <a:solidFill>
                  <a:srgbClr val="000000"/>
                </a:solidFill>
                <a:effectLst/>
              </a:rPr>
              <a:t>.</a:t>
            </a:r>
            <a:r>
              <a:rPr lang="ru-RU" sz="2400" b="0" i="0" dirty="0">
                <a:solidFill>
                  <a:srgbClr val="000000"/>
                </a:solidFill>
                <a:effectLst/>
              </a:rPr>
              <a:t> </a:t>
            </a:r>
            <a:r>
              <a:rPr lang="en-US" sz="2400" dirty="0"/>
              <a:t> A suitable example is recurrent frost damage fostered by very early bud push and, afterward, a longer time window during which a damaging frost event might still occur</a:t>
            </a:r>
            <a:r>
              <a:rPr lang="ru-RU" sz="2400" b="0" i="0" dirty="0" smtClean="0">
                <a:solidFill>
                  <a:srgbClr val="000000"/>
                </a:solidFill>
                <a:effectLst/>
              </a:rPr>
              <a:t>. </a:t>
            </a:r>
            <a:r>
              <a:rPr lang="en-US" sz="2400" dirty="0">
                <a:solidFill>
                  <a:srgbClr val="000000"/>
                </a:solidFill>
              </a:rPr>
              <a:t>Considering the scenario with an increase in global temperature by 2 degrees C</a:t>
            </a:r>
            <a:r>
              <a:rPr lang="ru-RU" sz="2400" dirty="0" smtClean="0">
                <a:solidFill>
                  <a:srgbClr val="000000"/>
                </a:solidFill>
              </a:rPr>
              <a:t>, </a:t>
            </a:r>
            <a:r>
              <a:rPr lang="en-US" sz="2400" dirty="0">
                <a:solidFill>
                  <a:srgbClr val="000000"/>
                </a:solidFill>
              </a:rPr>
              <a:t>it will be increasingly difficult to achieve an ideal composition of grapes for the production of specific wines with established taste</a:t>
            </a:r>
            <a:r>
              <a:rPr lang="ru-RU" sz="2400" dirty="0" smtClean="0">
                <a:solidFill>
                  <a:srgbClr val="000000"/>
                </a:solidFill>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6584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8393" y="211493"/>
            <a:ext cx="11573197" cy="724247"/>
          </a:xfrm>
        </p:spPr>
        <p:txBody>
          <a:bodyPr/>
          <a:lstStyle/>
          <a:p>
            <a:r>
              <a:rPr lang="en-US" sz="4400" dirty="0"/>
              <a:t>Local varieties and climate change</a:t>
            </a:r>
          </a:p>
        </p:txBody>
      </p:sp>
      <p:sp>
        <p:nvSpPr>
          <p:cNvPr id="3" name="Rectangle 2"/>
          <p:cNvSpPr/>
          <p:nvPr/>
        </p:nvSpPr>
        <p:spPr>
          <a:xfrm>
            <a:off x="309401" y="1014196"/>
            <a:ext cx="11573197" cy="4801314"/>
          </a:xfrm>
          <a:prstGeom prst="rect">
            <a:avLst/>
          </a:prstGeom>
        </p:spPr>
        <p:txBody>
          <a:bodyPr wrap="square">
            <a:spAutoFit/>
          </a:bodyPr>
          <a:lstStyle/>
          <a:p>
            <a:pPr algn="just"/>
            <a:r>
              <a:rPr lang="en-US" dirty="0">
                <a:ea typeface="Calibri" panose="020F0502020204030204" pitchFamily="34" charset="0"/>
              </a:rPr>
              <a:t>In the case of white varieties, and especially to those grown to produce sparkling or </a:t>
            </a:r>
            <a:r>
              <a:rPr lang="en-US" dirty="0" err="1">
                <a:ea typeface="Calibri" panose="020F0502020204030204" pitchFamily="34" charset="0"/>
              </a:rPr>
              <a:t>spumante</a:t>
            </a:r>
            <a:r>
              <a:rPr lang="en-US" dirty="0">
                <a:ea typeface="Calibri" panose="020F0502020204030204" pitchFamily="34" charset="0"/>
              </a:rPr>
              <a:t> wines, the challenge thrown by climate change is </a:t>
            </a:r>
            <a:r>
              <a:rPr lang="en-US" dirty="0" smtClean="0">
                <a:ea typeface="Calibri" panose="020F0502020204030204" pitchFamily="34" charset="0"/>
              </a:rPr>
              <a:t>great</a:t>
            </a:r>
            <a:r>
              <a:rPr lang="ru-RU" b="0" i="0" dirty="0" smtClean="0">
                <a:effectLst/>
              </a:rPr>
              <a:t>.</a:t>
            </a:r>
            <a:r>
              <a:rPr lang="ru-RU" b="0" i="0" dirty="0">
                <a:effectLst/>
              </a:rPr>
              <a:t> </a:t>
            </a:r>
            <a:r>
              <a:rPr lang="en-US" dirty="0">
                <a:latin typeface="Arial" panose="020B0604020202020204" pitchFamily="34" charset="0"/>
                <a:ea typeface="Calibri" panose="020F0502020204030204" pitchFamily="34" charset="0"/>
              </a:rPr>
              <a:t> </a:t>
            </a:r>
            <a:r>
              <a:rPr lang="en-US" dirty="0">
                <a:ea typeface="Calibri" panose="020F0502020204030204" pitchFamily="34" charset="0"/>
              </a:rPr>
              <a:t>If the wine target is a sparkling, a desirable grape composition at harvest is often as follows: a total soluble concentration </a:t>
            </a:r>
            <a:r>
              <a:rPr lang="ru-RU" b="0" i="0" dirty="0" smtClean="0">
                <a:effectLst/>
              </a:rPr>
              <a:t>(</a:t>
            </a:r>
            <a:r>
              <a:rPr lang="ru-RU" b="0" i="0" dirty="0">
                <a:effectLst/>
              </a:rPr>
              <a:t>TSS) </a:t>
            </a:r>
            <a:r>
              <a:rPr lang="en-US" b="0" i="0" dirty="0" smtClean="0">
                <a:effectLst/>
              </a:rPr>
              <a:t>between</a:t>
            </a:r>
            <a:r>
              <a:rPr lang="ru-RU" b="0" i="0" dirty="0" smtClean="0">
                <a:effectLst/>
              </a:rPr>
              <a:t> </a:t>
            </a:r>
            <a:r>
              <a:rPr lang="ru-RU" b="0" i="0" dirty="0">
                <a:effectLst/>
              </a:rPr>
              <a:t>20 </a:t>
            </a:r>
            <a:r>
              <a:rPr lang="en-US" b="0" i="0" dirty="0" smtClean="0">
                <a:effectLst/>
              </a:rPr>
              <a:t>and</a:t>
            </a:r>
            <a:r>
              <a:rPr lang="ru-RU" b="0" i="0" dirty="0" smtClean="0">
                <a:effectLst/>
              </a:rPr>
              <a:t> </a:t>
            </a:r>
            <a:r>
              <a:rPr lang="ru-RU" b="0" i="0" dirty="0">
                <a:effectLst/>
              </a:rPr>
              <a:t>21 ° Brix, </a:t>
            </a:r>
            <a:r>
              <a:rPr lang="en-US" dirty="0" err="1">
                <a:ea typeface="Calibri" panose="020F0502020204030204" pitchFamily="34" charset="0"/>
              </a:rPr>
              <a:t>titratable</a:t>
            </a:r>
            <a:r>
              <a:rPr lang="en-US" dirty="0">
                <a:ea typeface="Calibri" panose="020F0502020204030204" pitchFamily="34" charset="0"/>
              </a:rPr>
              <a:t> acidity </a:t>
            </a:r>
            <a:r>
              <a:rPr lang="ru-RU" b="0" i="0" dirty="0" smtClean="0">
                <a:effectLst/>
              </a:rPr>
              <a:t>(</a:t>
            </a:r>
            <a:r>
              <a:rPr lang="ru-RU" b="0" i="0" dirty="0">
                <a:effectLst/>
              </a:rPr>
              <a:t>TA) ≥ 6,5–7,0 g / L, pH ≤ 3.2 </a:t>
            </a:r>
            <a:r>
              <a:rPr lang="en-US" dirty="0"/>
              <a:t>then these values require constant </a:t>
            </a:r>
            <a:r>
              <a:rPr lang="en-US" dirty="0" err="1"/>
              <a:t>climatographic</a:t>
            </a:r>
            <a:r>
              <a:rPr lang="en-US" dirty="0"/>
              <a:t> characteristics in order to achieve consistency in taste</a:t>
            </a:r>
            <a:r>
              <a:rPr lang="ru-RU" dirty="0" smtClean="0"/>
              <a:t>. </a:t>
            </a:r>
            <a:r>
              <a:rPr lang="en-US" dirty="0">
                <a:ea typeface="Calibri" panose="020F0502020204030204" pitchFamily="34" charset="0"/>
              </a:rPr>
              <a:t>Among such desired characteristics, increased heat summations – including also a marked increase of night temperatures – primarily endanger the maintenance of adequate acidity</a:t>
            </a:r>
            <a:r>
              <a:rPr lang="ru-RU" b="0" i="0" dirty="0" smtClean="0">
                <a:effectLst/>
              </a:rPr>
              <a:t>.</a:t>
            </a:r>
            <a:r>
              <a:rPr lang="ru-RU" b="0" i="0" dirty="0">
                <a:effectLst/>
              </a:rPr>
              <a:t> </a:t>
            </a:r>
            <a:r>
              <a:rPr lang="en-US" dirty="0">
                <a:solidFill>
                  <a:srgbClr val="3E3D40"/>
                </a:solidFill>
                <a:latin typeface="Arial" panose="020B0604020202020204" pitchFamily="34" charset="0"/>
                <a:ea typeface="Calibri" panose="020F0502020204030204" pitchFamily="34" charset="0"/>
              </a:rPr>
              <a:t> </a:t>
            </a:r>
            <a:r>
              <a:rPr lang="en-US" dirty="0">
                <a:ea typeface="Calibri" panose="020F0502020204030204" pitchFamily="34" charset="0"/>
              </a:rPr>
              <a:t>It is well established that, while tartaric acid concentration is essentially unaffected by temperature, the rapid loss in malic acid starting at the onset of berry softening is mainly temperature driven</a:t>
            </a:r>
            <a:r>
              <a:rPr lang="ru-RU" b="0" i="0" dirty="0" smtClean="0">
                <a:effectLst/>
              </a:rPr>
              <a:t>.</a:t>
            </a:r>
            <a:endParaRPr lang="ru-RU" b="0" i="0" dirty="0">
              <a:effectLst/>
            </a:endParaRPr>
          </a:p>
          <a:p>
            <a:pPr algn="just"/>
            <a:endParaRPr lang="ru-RU" b="0" i="0" dirty="0">
              <a:solidFill>
                <a:srgbClr val="000000"/>
              </a:solidFill>
              <a:effectLst/>
            </a:endParaRPr>
          </a:p>
          <a:p>
            <a:pPr algn="just"/>
            <a:r>
              <a:rPr lang="en-US" dirty="0"/>
              <a:t>Local traditional wine varieties in the face of changing climatic conditions and invasive plants have an advantage that needs to be appreciated</a:t>
            </a:r>
            <a:r>
              <a:rPr lang="ru-RU" b="0" i="0" dirty="0" smtClean="0">
                <a:solidFill>
                  <a:srgbClr val="000000"/>
                </a:solidFill>
                <a:effectLst/>
              </a:rPr>
              <a:t>.</a:t>
            </a:r>
            <a:r>
              <a:rPr lang="ru-RU" b="0" i="0" dirty="0">
                <a:solidFill>
                  <a:srgbClr val="000000"/>
                </a:solidFill>
                <a:effectLst/>
              </a:rPr>
              <a:t> </a:t>
            </a:r>
            <a:r>
              <a:rPr lang="en-US" dirty="0"/>
              <a:t> They can support wine production through a stable and constant harvest and higher disease resistance. The only problem is that they are not popular, and that fact can be changed</a:t>
            </a:r>
            <a:r>
              <a:rPr lang="ru-RU" b="0" i="0" dirty="0" smtClean="0">
                <a:solidFill>
                  <a:srgbClr val="000000"/>
                </a:solidFill>
                <a:effectLst/>
              </a:rPr>
              <a:t>.</a:t>
            </a:r>
            <a:endParaRPr lang="ru-RU" b="0" i="0" dirty="0">
              <a:solidFill>
                <a:srgbClr val="000000"/>
              </a:solidFill>
              <a:effectLst/>
            </a:endParaRPr>
          </a:p>
          <a:p>
            <a:pPr algn="just"/>
            <a:endParaRPr lang="ru-RU" b="0" i="0" dirty="0">
              <a:solidFill>
                <a:srgbClr val="000000"/>
              </a:solidFill>
              <a:effectLst/>
            </a:endParaRPr>
          </a:p>
          <a:p>
            <a:pPr algn="just"/>
            <a:r>
              <a:rPr lang="en-US" dirty="0"/>
              <a:t>Considering the topic, positives excel such </a:t>
            </a:r>
            <a:r>
              <a:rPr lang="ru-RU" b="0" i="0" dirty="0" smtClean="0">
                <a:solidFill>
                  <a:srgbClr val="000000"/>
                </a:solidFill>
                <a:effectLst/>
              </a:rPr>
              <a:t>:</a:t>
            </a:r>
            <a:endParaRPr lang="ru-RU" b="0" i="0" dirty="0">
              <a:solidFill>
                <a:srgbClr val="000000"/>
              </a:solidFill>
              <a:effectLst/>
            </a:endParaRPr>
          </a:p>
          <a:p>
            <a:pPr marL="285750" indent="-285750" algn="just">
              <a:buFont typeface="Wingdings" panose="05000000000000000000" pitchFamily="2" charset="2"/>
              <a:buChar char="ü"/>
            </a:pPr>
            <a:r>
              <a:rPr lang="en-US" dirty="0"/>
              <a:t>Sustainability</a:t>
            </a:r>
          </a:p>
          <a:p>
            <a:pPr marL="285750" indent="-285750">
              <a:buFont typeface="Wingdings" panose="05000000000000000000" pitchFamily="2" charset="2"/>
              <a:buChar char="ü"/>
            </a:pPr>
            <a:r>
              <a:rPr lang="en-US" dirty="0"/>
              <a:t>Adaptability</a:t>
            </a:r>
          </a:p>
          <a:p>
            <a:pPr marL="285750" indent="-285750">
              <a:buFont typeface="Wingdings" panose="05000000000000000000" pitchFamily="2" charset="2"/>
              <a:buChar char="ü"/>
            </a:pPr>
            <a:r>
              <a:rPr lang="en-US" dirty="0"/>
              <a:t>Economic benefit</a:t>
            </a:r>
          </a:p>
          <a:p>
            <a:pPr marL="285750" indent="-285750">
              <a:buFont typeface="Wingdings" panose="05000000000000000000" pitchFamily="2" charset="2"/>
              <a:buChar char="ü"/>
            </a:pPr>
            <a:r>
              <a:rPr lang="en-US" dirty="0"/>
              <a:t>Persistence</a:t>
            </a:r>
            <a:r>
              <a:rPr lang="bg-BG" dirty="0"/>
              <a:t> </a:t>
            </a:r>
          </a:p>
        </p:txBody>
      </p:sp>
    </p:spTree>
    <p:extLst>
      <p:ext uri="{BB962C8B-B14F-4D97-AF65-F5344CB8AC3E}">
        <p14:creationId xmlns:p14="http://schemas.microsoft.com/office/powerpoint/2010/main" val="2466289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a:extLst>
              <a:ext uri="{FF2B5EF4-FFF2-40B4-BE49-F238E27FC236}">
                <a16:creationId xmlns="" xmlns:a16="http://schemas.microsoft.com/office/drawing/2014/main" id="{0ABFA7FE-563C-4BF7-B021-26F29EB21B35}"/>
              </a:ext>
            </a:extLst>
          </p:cNvPr>
          <p:cNvSpPr>
            <a:spLocks noGrp="1"/>
          </p:cNvSpPr>
          <p:nvPr>
            <p:ph type="body" sz="quarter" idx="10"/>
          </p:nvPr>
        </p:nvSpPr>
        <p:spPr/>
        <p:txBody>
          <a:bodyPr>
            <a:normAutofit fontScale="92500" lnSpcReduction="10000"/>
          </a:bodyPr>
          <a:lstStyle/>
          <a:p>
            <a:r>
              <a:rPr lang="en-US" dirty="0" smtClean="0"/>
              <a:t>Thank you for your attention!</a:t>
            </a:r>
            <a:endParaRPr lang="bg-BG" dirty="0"/>
          </a:p>
        </p:txBody>
      </p:sp>
    </p:spTree>
    <p:extLst>
      <p:ext uri="{BB962C8B-B14F-4D97-AF65-F5344CB8AC3E}">
        <p14:creationId xmlns:p14="http://schemas.microsoft.com/office/powerpoint/2010/main" val="4017050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95332" cy="6858000"/>
          </a:xfrm>
          <a:prstGeom prst="rect">
            <a:avLst/>
          </a:prstGeom>
        </p:spPr>
      </p:pic>
      <p:sp>
        <p:nvSpPr>
          <p:cNvPr id="10" name="TextBox 9">
            <a:extLst>
              <a:ext uri="{FF2B5EF4-FFF2-40B4-BE49-F238E27FC236}">
                <a16:creationId xmlns="" xmlns:a16="http://schemas.microsoft.com/office/drawing/2014/main" id="{22EACE2C-F0BB-4B26-BDA0-E1B66FC049A7}"/>
              </a:ext>
            </a:extLst>
          </p:cNvPr>
          <p:cNvSpPr txBox="1"/>
          <p:nvPr/>
        </p:nvSpPr>
        <p:spPr>
          <a:xfrm>
            <a:off x="6229350" y="1872746"/>
            <a:ext cx="5962650" cy="2800767"/>
          </a:xfrm>
          <a:prstGeom prst="rect">
            <a:avLst/>
          </a:prstGeom>
          <a:noFill/>
        </p:spPr>
        <p:txBody>
          <a:bodyPr wrap="square" rtlCol="0" anchor="ctr">
            <a:spAutoFit/>
          </a:bodyPr>
          <a:lstStyle/>
          <a:p>
            <a:r>
              <a:rPr lang="en-US" altLang="ko-KR" sz="4400" b="1" dirty="0">
                <a:solidFill>
                  <a:schemeClr val="accent1"/>
                </a:solidFill>
                <a:latin typeface="+mj-lt"/>
                <a:cs typeface="Arial" pitchFamily="34" charset="0"/>
              </a:rPr>
              <a:t>Traditional local varieties </a:t>
            </a:r>
            <a:r>
              <a:rPr lang="en-US" altLang="ko-KR" sz="4400" b="1" dirty="0" smtClean="0">
                <a:solidFill>
                  <a:schemeClr val="accent1"/>
                </a:solidFill>
                <a:latin typeface="+mj-lt"/>
                <a:cs typeface="Arial" pitchFamily="34" charset="0"/>
              </a:rPr>
              <a:t>in terms of climate </a:t>
            </a:r>
            <a:r>
              <a:rPr lang="en-US" altLang="ko-KR" sz="4400" b="1" dirty="0">
                <a:solidFill>
                  <a:schemeClr val="accent1"/>
                </a:solidFill>
                <a:latin typeface="+mj-lt"/>
                <a:cs typeface="Arial" pitchFamily="34" charset="0"/>
              </a:rPr>
              <a:t>change and invasive plants</a:t>
            </a:r>
            <a:r>
              <a:rPr lang="bg-BG" altLang="ko-KR" sz="4400" b="1" dirty="0" smtClean="0">
                <a:solidFill>
                  <a:schemeClr val="accent1"/>
                </a:solidFill>
                <a:latin typeface="+mj-lt"/>
                <a:cs typeface="Arial" pitchFamily="34" charset="0"/>
              </a:rPr>
              <a:t>.</a:t>
            </a:r>
            <a:endParaRPr lang="ko-KR" altLang="en-US" sz="4400" b="1" dirty="0">
              <a:solidFill>
                <a:schemeClr val="accent1"/>
              </a:solidFill>
              <a:latin typeface="+mj-lt"/>
              <a:cs typeface="Arial" pitchFamily="34" charset="0"/>
            </a:endParaRPr>
          </a:p>
        </p:txBody>
      </p:sp>
      <p:cxnSp>
        <p:nvCxnSpPr>
          <p:cNvPr id="98" name="Straight Connector 97">
            <a:extLst>
              <a:ext uri="{FF2B5EF4-FFF2-40B4-BE49-F238E27FC236}">
                <a16:creationId xmlns="" xmlns:a16="http://schemas.microsoft.com/office/drawing/2014/main" id="{4C11CFC3-44F4-4963-A3A9-6DF10371B336}"/>
              </a:ext>
            </a:extLst>
          </p:cNvPr>
          <p:cNvCxnSpPr>
            <a:cxnSpLocks/>
          </p:cNvCxnSpPr>
          <p:nvPr/>
        </p:nvCxnSpPr>
        <p:spPr>
          <a:xfrm flipH="1">
            <a:off x="6461851" y="334750"/>
            <a:ext cx="5730149" cy="6523250"/>
          </a:xfrm>
          <a:prstGeom prst="line">
            <a:avLst/>
          </a:prstGeom>
          <a:ln w="1905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52401"/>
            <a:ext cx="11573197" cy="831064"/>
          </a:xfrm>
        </p:spPr>
        <p:txBody>
          <a:bodyPr/>
          <a:lstStyle/>
          <a:p>
            <a:r>
              <a:rPr lang="en-US" sz="4400" dirty="0" smtClean="0"/>
              <a:t>Local varieties and climate change</a:t>
            </a:r>
            <a:endParaRPr lang="en-US" sz="4400" dirty="0"/>
          </a:p>
        </p:txBody>
      </p:sp>
      <p:pic>
        <p:nvPicPr>
          <p:cNvPr id="10" name="Picture 2" descr="E:\002-KIMS BUSINESS\000-B-KIMS-소스 분류-2014\10-ESP to IMG\지구.png">
            <a:extLst>
              <a:ext uri="{FF2B5EF4-FFF2-40B4-BE49-F238E27FC236}">
                <a16:creationId xmlns="" xmlns:a16="http://schemas.microsoft.com/office/drawing/2014/main" id="{AEE36D13-EF38-43EB-BDFE-0BB97061C28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5061" y="4558438"/>
            <a:ext cx="2165019" cy="2165019"/>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FF8BD55-829C-4B65-BFC2-183BCB7ACE57}"/>
              </a:ext>
            </a:extLst>
          </p:cNvPr>
          <p:cNvSpPr txBox="1"/>
          <p:nvPr/>
        </p:nvSpPr>
        <p:spPr>
          <a:xfrm>
            <a:off x="323529" y="1569957"/>
            <a:ext cx="11746551" cy="4832092"/>
          </a:xfrm>
          <a:prstGeom prst="rect">
            <a:avLst/>
          </a:prstGeom>
          <a:noFill/>
        </p:spPr>
        <p:txBody>
          <a:bodyPr wrap="square" rtlCol="0">
            <a:spAutoFit/>
          </a:bodyPr>
          <a:lstStyle/>
          <a:p>
            <a:r>
              <a:rPr lang="en-US" sz="2200" dirty="0">
                <a:solidFill>
                  <a:srgbClr val="000000"/>
                </a:solidFill>
              </a:rPr>
              <a:t>A new study says more than half of the world's vineyards could become unviable if the planet warms by two degrees Celsius, but replacing grape varieties could help the sector</a:t>
            </a:r>
            <a:r>
              <a:rPr lang="ru-RU" sz="2200" b="0" i="0" dirty="0" smtClean="0">
                <a:solidFill>
                  <a:srgbClr val="000000"/>
                </a:solidFill>
                <a:effectLst/>
              </a:rPr>
              <a:t>.</a:t>
            </a:r>
            <a:endParaRPr lang="ru-RU" sz="2200" b="0" i="0" dirty="0">
              <a:solidFill>
                <a:srgbClr val="000000"/>
              </a:solidFill>
              <a:effectLst/>
            </a:endParaRPr>
          </a:p>
          <a:p>
            <a:pPr algn="l"/>
            <a:endParaRPr lang="ru-RU" sz="2200" b="0" i="0" dirty="0">
              <a:solidFill>
                <a:srgbClr val="000000"/>
              </a:solidFill>
              <a:effectLst/>
            </a:endParaRPr>
          </a:p>
          <a:p>
            <a:r>
              <a:rPr lang="en-US" sz="2200" dirty="0"/>
              <a:t>Swapping grape varieties can significantly offset damage that would be inflicted on some wine regions by higher temperatures linked to climate change, says a study published in the </a:t>
            </a:r>
            <a:r>
              <a:rPr lang="ru-RU" sz="2200" b="0" i="0" dirty="0" smtClean="0">
                <a:solidFill>
                  <a:srgbClr val="000000"/>
                </a:solidFill>
                <a:effectLst/>
              </a:rPr>
              <a:t>Proceedings </a:t>
            </a:r>
            <a:r>
              <a:rPr lang="ru-RU" sz="2200" b="0" i="0" dirty="0">
                <a:solidFill>
                  <a:srgbClr val="000000"/>
                </a:solidFill>
                <a:effectLst/>
              </a:rPr>
              <a:t>of the National Academy of Sciences </a:t>
            </a:r>
            <a:r>
              <a:rPr lang="en-US" sz="2200" b="0" i="0" dirty="0">
                <a:solidFill>
                  <a:srgbClr val="000000"/>
                </a:solidFill>
                <a:effectLst/>
              </a:rPr>
              <a:t>USA</a:t>
            </a:r>
            <a:r>
              <a:rPr lang="ru-RU" sz="2200" b="0" i="0" dirty="0">
                <a:solidFill>
                  <a:srgbClr val="000000"/>
                </a:solidFill>
                <a:effectLst/>
              </a:rPr>
              <a:t> (PNAS).</a:t>
            </a:r>
          </a:p>
          <a:p>
            <a:pPr algn="l"/>
            <a:endParaRPr lang="ru-RU" sz="2200" b="0" i="0" dirty="0">
              <a:solidFill>
                <a:srgbClr val="000000"/>
              </a:solidFill>
              <a:effectLst/>
            </a:endParaRPr>
          </a:p>
          <a:p>
            <a:r>
              <a:rPr lang="en-US" sz="2200" dirty="0"/>
              <a:t>Up to 56% of current wine growing land may no longer be suitable for vineyards if the planet warms by two degrees Celsius</a:t>
            </a:r>
            <a:r>
              <a:rPr lang="ru-RU" sz="2200" b="0" i="0" dirty="0" smtClean="0">
                <a:solidFill>
                  <a:srgbClr val="000000"/>
                </a:solidFill>
                <a:effectLst/>
              </a:rPr>
              <a:t>.</a:t>
            </a:r>
            <a:endParaRPr lang="ru-RU" sz="2200" b="0" i="0" dirty="0">
              <a:solidFill>
                <a:srgbClr val="000000"/>
              </a:solidFill>
              <a:effectLst/>
            </a:endParaRPr>
          </a:p>
          <a:p>
            <a:pPr algn="l"/>
            <a:endParaRPr lang="ru-RU" sz="2200" b="0" i="0" dirty="0">
              <a:solidFill>
                <a:srgbClr val="000000"/>
              </a:solidFill>
              <a:effectLst/>
            </a:endParaRPr>
          </a:p>
          <a:p>
            <a:r>
              <a:rPr lang="en-US" sz="2200" dirty="0"/>
              <a:t>That figure rises to 85% if warming hits four degrees, says the study, which used historical growing season data for 11 grape varieties, including Cabernet Sauvignon, Pinot Noir and Chardonnay, to create its model</a:t>
            </a:r>
            <a:r>
              <a:rPr lang="ru-RU" sz="2200" b="0" i="0" dirty="0" smtClean="0">
                <a:solidFill>
                  <a:srgbClr val="000000"/>
                </a:solidFill>
                <a:effectLst/>
              </a:rPr>
              <a:t>.</a:t>
            </a:r>
            <a:endParaRPr lang="ru-RU" sz="2200" b="0" i="0" dirty="0">
              <a:solidFill>
                <a:srgbClr val="000000"/>
              </a:solidFill>
              <a:effectLst/>
            </a:endParaRPr>
          </a:p>
          <a:p>
            <a:pPr algn="just"/>
            <a:endParaRPr lang="en-US" sz="2200" dirty="0"/>
          </a:p>
        </p:txBody>
      </p:sp>
      <p:sp>
        <p:nvSpPr>
          <p:cNvPr id="6" name="Teardrop 17">
            <a:extLst>
              <a:ext uri="{FF2B5EF4-FFF2-40B4-BE49-F238E27FC236}">
                <a16:creationId xmlns="" xmlns:a16="http://schemas.microsoft.com/office/drawing/2014/main" id="{04CFE412-7B77-4FD8-A796-DE7E55B89403}"/>
              </a:ext>
            </a:extLst>
          </p:cNvPr>
          <p:cNvSpPr/>
          <p:nvPr/>
        </p:nvSpPr>
        <p:spPr>
          <a:xfrm rot="18900000">
            <a:off x="4555758" y="99755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31">
            <a:extLst>
              <a:ext uri="{FF2B5EF4-FFF2-40B4-BE49-F238E27FC236}">
                <a16:creationId xmlns="" xmlns:a16="http://schemas.microsoft.com/office/drawing/2014/main" id="{9CEA4298-5C72-495F-935E-04B7A42F93E1}"/>
              </a:ext>
            </a:extLst>
          </p:cNvPr>
          <p:cNvSpPr/>
          <p:nvPr/>
        </p:nvSpPr>
        <p:spPr>
          <a:xfrm>
            <a:off x="5605622" y="98346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Block Arc 41">
            <a:extLst>
              <a:ext uri="{FF2B5EF4-FFF2-40B4-BE49-F238E27FC236}">
                <a16:creationId xmlns="" xmlns:a16="http://schemas.microsoft.com/office/drawing/2014/main" id="{36DCD789-FED8-401C-8C81-CF9F331DAB6D}"/>
              </a:ext>
            </a:extLst>
          </p:cNvPr>
          <p:cNvSpPr/>
          <p:nvPr/>
        </p:nvSpPr>
        <p:spPr>
          <a:xfrm>
            <a:off x="6585625" y="1060704"/>
            <a:ext cx="510119" cy="49322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31156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347" y="263236"/>
            <a:ext cx="11573197" cy="593161"/>
          </a:xfrm>
        </p:spPr>
        <p:txBody>
          <a:bodyPr>
            <a:normAutofit fontScale="92500" lnSpcReduction="10000"/>
          </a:bodyPr>
          <a:lstStyle/>
          <a:p>
            <a:r>
              <a:rPr lang="en-US" sz="4400" dirty="0"/>
              <a:t>Local varieties and climate change</a:t>
            </a:r>
          </a:p>
        </p:txBody>
      </p:sp>
      <p:sp>
        <p:nvSpPr>
          <p:cNvPr id="5" name="TextBox 4">
            <a:extLst>
              <a:ext uri="{FF2B5EF4-FFF2-40B4-BE49-F238E27FC236}">
                <a16:creationId xmlns="" xmlns:a16="http://schemas.microsoft.com/office/drawing/2014/main" id="{CFF8BD55-829C-4B65-BFC2-183BCB7ACE57}"/>
              </a:ext>
            </a:extLst>
          </p:cNvPr>
          <p:cNvSpPr txBox="1"/>
          <p:nvPr/>
        </p:nvSpPr>
        <p:spPr>
          <a:xfrm>
            <a:off x="1396834" y="2989518"/>
            <a:ext cx="9996126" cy="1200329"/>
          </a:xfrm>
          <a:prstGeom prst="rect">
            <a:avLst/>
          </a:prstGeom>
          <a:noFill/>
        </p:spPr>
        <p:txBody>
          <a:bodyPr wrap="square" rtlCol="0">
            <a:spAutoFit/>
          </a:bodyPr>
          <a:lstStyle/>
          <a:p>
            <a:pPr algn="just"/>
            <a:endParaRPr lang="en-US" altLang="ko-KR" sz="2400" b="1" dirty="0">
              <a:solidFill>
                <a:schemeClr val="tx1">
                  <a:lumMod val="75000"/>
                  <a:lumOff val="25000"/>
                </a:schemeClr>
              </a:solidFill>
              <a:cs typeface="Arial" pitchFamily="34" charset="0"/>
            </a:endParaRPr>
          </a:p>
          <a:p>
            <a:pPr algn="just"/>
            <a:endParaRPr lang="en-US" altLang="ko-KR" sz="2400" b="1" dirty="0">
              <a:solidFill>
                <a:schemeClr val="tx1">
                  <a:lumMod val="75000"/>
                  <a:lumOff val="25000"/>
                </a:schemeClr>
              </a:solidFill>
              <a:cs typeface="Arial" pitchFamily="34" charset="0"/>
            </a:endParaRPr>
          </a:p>
          <a:p>
            <a:pPr algn="just"/>
            <a:endParaRPr lang="ko-KR" altLang="en-US" sz="2400" b="1" dirty="0">
              <a:solidFill>
                <a:schemeClr val="tx1">
                  <a:lumMod val="75000"/>
                  <a:lumOff val="25000"/>
                </a:schemeClr>
              </a:solidFill>
              <a:cs typeface="Arial" pitchFamily="34" charset="0"/>
            </a:endParaRPr>
          </a:p>
        </p:txBody>
      </p:sp>
      <p:pic>
        <p:nvPicPr>
          <p:cNvPr id="10" name="Picture 2" descr="E:\002-KIMS BUSINESS\000-B-KIMS-소스 분류-2014\10-ESP to IMG\지구.png">
            <a:extLst>
              <a:ext uri="{FF2B5EF4-FFF2-40B4-BE49-F238E27FC236}">
                <a16:creationId xmlns="" xmlns:a16="http://schemas.microsoft.com/office/drawing/2014/main" id="{AEE36D13-EF38-43EB-BDFE-0BB97061C28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1816" y="4544111"/>
            <a:ext cx="2165019" cy="2165019"/>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 xmlns:a16="http://schemas.microsoft.com/office/drawing/2014/main" id="{C747C29D-68D6-4BCA-9698-9C0556F3CDDC}"/>
              </a:ext>
            </a:extLst>
          </p:cNvPr>
          <p:cNvGrpSpPr/>
          <p:nvPr/>
        </p:nvGrpSpPr>
        <p:grpSpPr>
          <a:xfrm>
            <a:off x="10732055" y="3703944"/>
            <a:ext cx="272270" cy="840167"/>
            <a:chOff x="1076653" y="3636081"/>
            <a:chExt cx="366521" cy="1131005"/>
          </a:xfrm>
          <a:solidFill>
            <a:schemeClr val="accent1"/>
          </a:solidFill>
        </p:grpSpPr>
        <p:sp>
          <p:nvSpPr>
            <p:cNvPr id="12" name="Rectangle 120">
              <a:extLst>
                <a:ext uri="{FF2B5EF4-FFF2-40B4-BE49-F238E27FC236}">
                  <a16:creationId xmlns="" xmlns:a16="http://schemas.microsoft.com/office/drawing/2014/main" id="{56826E23-A511-49AA-B8C5-FE826B53F681}"/>
                </a:ext>
              </a:extLst>
            </p:cNvPr>
            <p:cNvSpPr/>
            <p:nvPr/>
          </p:nvSpPr>
          <p:spPr>
            <a:xfrm flipH="1">
              <a:off x="1301605" y="3774620"/>
              <a:ext cx="141569" cy="992466"/>
            </a:xfrm>
            <a:custGeom>
              <a:avLst/>
              <a:gdLst>
                <a:gd name="connsiteX0" fmla="*/ 0 w 243305"/>
                <a:gd name="connsiteY0" fmla="*/ 0 h 1023811"/>
                <a:gd name="connsiteX1" fmla="*/ 243305 w 243305"/>
                <a:gd name="connsiteY1" fmla="*/ 0 h 1023811"/>
                <a:gd name="connsiteX2" fmla="*/ 243305 w 243305"/>
                <a:gd name="connsiteY2" fmla="*/ 1023811 h 1023811"/>
                <a:gd name="connsiteX3" fmla="*/ 0 w 243305"/>
                <a:gd name="connsiteY3" fmla="*/ 1023811 h 1023811"/>
                <a:gd name="connsiteX4" fmla="*/ 0 w 243305"/>
                <a:gd name="connsiteY4" fmla="*/ 0 h 1023811"/>
                <a:gd name="connsiteX0" fmla="*/ 0 w 243305"/>
                <a:gd name="connsiteY0" fmla="*/ 0 h 1423621"/>
                <a:gd name="connsiteX1" fmla="*/ 243305 w 243305"/>
                <a:gd name="connsiteY1" fmla="*/ 0 h 1423621"/>
                <a:gd name="connsiteX2" fmla="*/ 243305 w 243305"/>
                <a:gd name="connsiteY2" fmla="*/ 1023811 h 1423621"/>
                <a:gd name="connsiteX3" fmla="*/ 129302 w 243305"/>
                <a:gd name="connsiteY3" fmla="*/ 1423613 h 1423621"/>
                <a:gd name="connsiteX4" fmla="*/ 0 w 243305"/>
                <a:gd name="connsiteY4" fmla="*/ 1023811 h 1423621"/>
                <a:gd name="connsiteX5" fmla="*/ 0 w 243305"/>
                <a:gd name="connsiteY5" fmla="*/ 0 h 1423621"/>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0 w 243305"/>
                <a:gd name="connsiteY4" fmla="*/ 10238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506163"/>
                <a:gd name="connsiteX1" fmla="*/ 243305 w 243305"/>
                <a:gd name="connsiteY1" fmla="*/ 0 h 1506163"/>
                <a:gd name="connsiteX2" fmla="*/ 243305 w 243305"/>
                <a:gd name="connsiteY2" fmla="*/ 102381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294402"/>
                <a:gd name="connsiteY0" fmla="*/ 614737 h 1924050"/>
                <a:gd name="connsiteX1" fmla="*/ 294402 w 294402"/>
                <a:gd name="connsiteY1" fmla="*/ 0 h 1924050"/>
                <a:gd name="connsiteX2" fmla="*/ 217905 w 294402"/>
                <a:gd name="connsiteY2" fmla="*/ 4178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590436"/>
                <a:gd name="connsiteY0" fmla="*/ 646487 h 1957040"/>
                <a:gd name="connsiteX1" fmla="*/ 332502 w 590436"/>
                <a:gd name="connsiteY1" fmla="*/ 0 h 1957040"/>
                <a:gd name="connsiteX2" fmla="*/ 179805 w 590436"/>
                <a:gd name="connsiteY2" fmla="*/ 640137 h 1957040"/>
                <a:gd name="connsiteX3" fmla="*/ 192505 w 590436"/>
                <a:gd name="connsiteY3" fmla="*/ 1543298 h 1957040"/>
                <a:gd name="connsiteX4" fmla="*/ 590100 w 590436"/>
                <a:gd name="connsiteY4" fmla="*/ 1731774 h 1957040"/>
                <a:gd name="connsiteX5" fmla="*/ 110252 w 590436"/>
                <a:gd name="connsiteY5" fmla="*/ 1955800 h 1957040"/>
                <a:gd name="connsiteX6" fmla="*/ 25400 w 590436"/>
                <a:gd name="connsiteY6" fmla="*/ 1543298 h 1957040"/>
                <a:gd name="connsiteX7" fmla="*/ 0 w 590436"/>
                <a:gd name="connsiteY7" fmla="*/ 646487 h 1957040"/>
                <a:gd name="connsiteX0" fmla="*/ 0 w 594064"/>
                <a:gd name="connsiteY0" fmla="*/ 646487 h 1960850"/>
                <a:gd name="connsiteX1" fmla="*/ 332502 w 594064"/>
                <a:gd name="connsiteY1" fmla="*/ 0 h 1960850"/>
                <a:gd name="connsiteX2" fmla="*/ 179805 w 594064"/>
                <a:gd name="connsiteY2" fmla="*/ 640137 h 1960850"/>
                <a:gd name="connsiteX3" fmla="*/ 192505 w 594064"/>
                <a:gd name="connsiteY3" fmla="*/ 1543298 h 1960850"/>
                <a:gd name="connsiteX4" fmla="*/ 590100 w 594064"/>
                <a:gd name="connsiteY4" fmla="*/ 1731774 h 1960850"/>
                <a:gd name="connsiteX5" fmla="*/ 149283 w 594064"/>
                <a:gd name="connsiteY5" fmla="*/ 1666246 h 1960850"/>
                <a:gd name="connsiteX6" fmla="*/ 110252 w 594064"/>
                <a:gd name="connsiteY6" fmla="*/ 1955800 h 1960850"/>
                <a:gd name="connsiteX7" fmla="*/ 25400 w 594064"/>
                <a:gd name="connsiteY7" fmla="*/ 1543298 h 1960850"/>
                <a:gd name="connsiteX8" fmla="*/ 0 w 594064"/>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66272"/>
                <a:gd name="connsiteY0" fmla="*/ 646487 h 1960850"/>
                <a:gd name="connsiteX1" fmla="*/ 332502 w 566272"/>
                <a:gd name="connsiteY1" fmla="*/ 0 h 1960850"/>
                <a:gd name="connsiteX2" fmla="*/ 179805 w 566272"/>
                <a:gd name="connsiteY2" fmla="*/ 640137 h 1960850"/>
                <a:gd name="connsiteX3" fmla="*/ 192505 w 566272"/>
                <a:gd name="connsiteY3" fmla="*/ 1543298 h 1960850"/>
                <a:gd name="connsiteX4" fmla="*/ 566272 w 566272"/>
                <a:gd name="connsiteY4" fmla="*/ 1761558 h 1960850"/>
                <a:gd name="connsiteX5" fmla="*/ 149283 w 566272"/>
                <a:gd name="connsiteY5" fmla="*/ 1666246 h 1960850"/>
                <a:gd name="connsiteX6" fmla="*/ 110252 w 566272"/>
                <a:gd name="connsiteY6" fmla="*/ 1955800 h 1960850"/>
                <a:gd name="connsiteX7" fmla="*/ 25400 w 566272"/>
                <a:gd name="connsiteY7" fmla="*/ 1543298 h 1960850"/>
                <a:gd name="connsiteX8" fmla="*/ 0 w 566272"/>
                <a:gd name="connsiteY8" fmla="*/ 646487 h 19608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436"/>
                <a:gd name="connsiteX1" fmla="*/ 332502 w 566272"/>
                <a:gd name="connsiteY1" fmla="*/ 0 h 1960436"/>
                <a:gd name="connsiteX2" fmla="*/ 179805 w 566272"/>
                <a:gd name="connsiteY2" fmla="*/ 640137 h 1960436"/>
                <a:gd name="connsiteX3" fmla="*/ 192505 w 566272"/>
                <a:gd name="connsiteY3" fmla="*/ 1543298 h 1960436"/>
                <a:gd name="connsiteX4" fmla="*/ 566272 w 566272"/>
                <a:gd name="connsiteY4" fmla="*/ 1761558 h 1960436"/>
                <a:gd name="connsiteX5" fmla="*/ 161199 w 566272"/>
                <a:gd name="connsiteY5" fmla="*/ 1636462 h 1960436"/>
                <a:gd name="connsiteX6" fmla="*/ 110252 w 566272"/>
                <a:gd name="connsiteY6" fmla="*/ 1955800 h 1960436"/>
                <a:gd name="connsiteX7" fmla="*/ 25400 w 566272"/>
                <a:gd name="connsiteY7" fmla="*/ 1543298 h 1960436"/>
                <a:gd name="connsiteX8" fmla="*/ 0 w 566272"/>
                <a:gd name="connsiteY8" fmla="*/ 646487 h 1960436"/>
                <a:gd name="connsiteX0" fmla="*/ 0 w 566272"/>
                <a:gd name="connsiteY0" fmla="*/ 646487 h 1961532"/>
                <a:gd name="connsiteX1" fmla="*/ 332502 w 566272"/>
                <a:gd name="connsiteY1" fmla="*/ 0 h 1961532"/>
                <a:gd name="connsiteX2" fmla="*/ 179805 w 566272"/>
                <a:gd name="connsiteY2" fmla="*/ 640137 h 1961532"/>
                <a:gd name="connsiteX3" fmla="*/ 192505 w 566272"/>
                <a:gd name="connsiteY3" fmla="*/ 1543298 h 1961532"/>
                <a:gd name="connsiteX4" fmla="*/ 566272 w 566272"/>
                <a:gd name="connsiteY4" fmla="*/ 1761558 h 1961532"/>
                <a:gd name="connsiteX5" fmla="*/ 161199 w 566272"/>
                <a:gd name="connsiteY5" fmla="*/ 1636462 h 1961532"/>
                <a:gd name="connsiteX6" fmla="*/ 110252 w 566272"/>
                <a:gd name="connsiteY6" fmla="*/ 1955800 h 1961532"/>
                <a:gd name="connsiteX7" fmla="*/ 25400 w 566272"/>
                <a:gd name="connsiteY7" fmla="*/ 1543298 h 1961532"/>
                <a:gd name="connsiteX8" fmla="*/ 0 w 566272"/>
                <a:gd name="connsiteY8" fmla="*/ 646487 h 1961532"/>
                <a:gd name="connsiteX0" fmla="*/ 0 w 566272"/>
                <a:gd name="connsiteY0" fmla="*/ 646487 h 1984932"/>
                <a:gd name="connsiteX1" fmla="*/ 332502 w 566272"/>
                <a:gd name="connsiteY1" fmla="*/ 0 h 1984932"/>
                <a:gd name="connsiteX2" fmla="*/ 179805 w 566272"/>
                <a:gd name="connsiteY2" fmla="*/ 640137 h 1984932"/>
                <a:gd name="connsiteX3" fmla="*/ 192505 w 566272"/>
                <a:gd name="connsiteY3" fmla="*/ 1543298 h 1984932"/>
                <a:gd name="connsiteX4" fmla="*/ 566272 w 566272"/>
                <a:gd name="connsiteY4" fmla="*/ 1761558 h 1984932"/>
                <a:gd name="connsiteX5" fmla="*/ 161199 w 566272"/>
                <a:gd name="connsiteY5" fmla="*/ 1636462 h 1984932"/>
                <a:gd name="connsiteX6" fmla="*/ 98339 w 566272"/>
                <a:gd name="connsiteY6" fmla="*/ 1979628 h 1984932"/>
                <a:gd name="connsiteX7" fmla="*/ 25400 w 566272"/>
                <a:gd name="connsiteY7" fmla="*/ 1543298 h 1984932"/>
                <a:gd name="connsiteX8" fmla="*/ 0 w 566272"/>
                <a:gd name="connsiteY8" fmla="*/ 646487 h 198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72" h="1984932">
                  <a:moveTo>
                    <a:pt x="0" y="646487"/>
                  </a:moveTo>
                  <a:cubicBezTo>
                    <a:pt x="13467" y="409825"/>
                    <a:pt x="-11165" y="268412"/>
                    <a:pt x="332502" y="0"/>
                  </a:cubicBezTo>
                  <a:cubicBezTo>
                    <a:pt x="154603" y="393296"/>
                    <a:pt x="205304" y="500841"/>
                    <a:pt x="179805" y="640137"/>
                  </a:cubicBezTo>
                  <a:cubicBezTo>
                    <a:pt x="190388" y="1036441"/>
                    <a:pt x="232722" y="1191444"/>
                    <a:pt x="192505" y="1543298"/>
                  </a:cubicBezTo>
                  <a:cubicBezTo>
                    <a:pt x="469381" y="1723252"/>
                    <a:pt x="365529" y="1633238"/>
                    <a:pt x="566272" y="1761558"/>
                  </a:cubicBezTo>
                  <a:cubicBezTo>
                    <a:pt x="257250" y="1683760"/>
                    <a:pt x="241174" y="1599124"/>
                    <a:pt x="161199" y="1636462"/>
                  </a:cubicBezTo>
                  <a:cubicBezTo>
                    <a:pt x="140791" y="1745284"/>
                    <a:pt x="174585" y="2026926"/>
                    <a:pt x="98339" y="1979628"/>
                  </a:cubicBezTo>
                  <a:cubicBezTo>
                    <a:pt x="63705" y="1859061"/>
                    <a:pt x="79084" y="1841665"/>
                    <a:pt x="25400" y="1543298"/>
                  </a:cubicBezTo>
                  <a:lnTo>
                    <a:pt x="0" y="6464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3" name="Freeform 122">
              <a:extLst>
                <a:ext uri="{FF2B5EF4-FFF2-40B4-BE49-F238E27FC236}">
                  <a16:creationId xmlns="" xmlns:a16="http://schemas.microsoft.com/office/drawing/2014/main" id="{7D067634-B78E-4292-A8BD-45EE1ED6742C}"/>
                </a:ext>
              </a:extLst>
            </p:cNvPr>
            <p:cNvSpPr/>
            <p:nvPr/>
          </p:nvSpPr>
          <p:spPr>
            <a:xfrm rot="856188">
              <a:off x="1076653" y="3636081"/>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sp>
        <p:nvSpPr>
          <p:cNvPr id="3" name="Rectangle 1"/>
          <p:cNvSpPr>
            <a:spLocks noChangeArrowheads="1"/>
          </p:cNvSpPr>
          <p:nvPr/>
        </p:nvSpPr>
        <p:spPr bwMode="auto">
          <a:xfrm>
            <a:off x="481667" y="1229229"/>
            <a:ext cx="11228665"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en-US" altLang="en-US" sz="2200" dirty="0">
                <a:ea typeface="Times New Roman" panose="02020603050405020304" pitchFamily="18" charset="0"/>
                <a:cs typeface="Arial" panose="020B0604020202020204" pitchFamily="34" charset="0"/>
              </a:rPr>
              <a:t>The research acknowledges the financial, cultural and legal hurdles to, say, replacing the imported varieties with typical, local for the respective territory varieties improve the success. This is due to the natural ability of local varieties to adapt to climate change in their own environment</a:t>
            </a:r>
            <a:r>
              <a:rPr lang="ru-RU" sz="2200" b="0" i="0" dirty="0" smtClean="0">
                <a:solidFill>
                  <a:srgbClr val="000000"/>
                </a:solidFill>
                <a:effectLst/>
              </a:rPr>
              <a:t>.</a:t>
            </a:r>
            <a:endParaRPr lang="ru-RU" sz="2200" b="0" i="0" dirty="0">
              <a:solidFill>
                <a:srgbClr val="000000"/>
              </a:solidFill>
              <a:effectLst/>
            </a:endParaRPr>
          </a:p>
          <a:p>
            <a:pPr algn="l"/>
            <a:endParaRPr lang="ru-RU" sz="2200" b="0" i="0" dirty="0">
              <a:solidFill>
                <a:srgbClr val="000000"/>
              </a:solidFill>
              <a:effectLst/>
            </a:endParaRPr>
          </a:p>
          <a:p>
            <a:r>
              <a:rPr lang="en-US" sz="2200" dirty="0"/>
              <a:t>Cooler wine regions, such as New Zealand, the Pacific Northwest and Germany, would be relatively unaffected in this scenario</a:t>
            </a:r>
            <a:r>
              <a:rPr lang="ru-RU" sz="2200" b="0" i="0" dirty="0" smtClean="0">
                <a:solidFill>
                  <a:srgbClr val="000000"/>
                </a:solidFill>
                <a:effectLst/>
              </a:rPr>
              <a:t>.</a:t>
            </a:r>
            <a:endParaRPr lang="ru-RU" sz="2200" b="0" i="0" dirty="0">
              <a:solidFill>
                <a:srgbClr val="000000"/>
              </a:solidFill>
              <a:effectLst/>
            </a:endParaRPr>
          </a:p>
          <a:p>
            <a:pPr algn="l"/>
            <a:endParaRPr lang="ru-RU" sz="2200" b="0" i="0" dirty="0">
              <a:solidFill>
                <a:srgbClr val="000000"/>
              </a:solidFill>
              <a:effectLst/>
            </a:endParaRPr>
          </a:p>
          <a:p>
            <a:r>
              <a:rPr lang="en-US" sz="2200" dirty="0"/>
              <a:t>Nature intervenes is in struggle for the survival of varietal diversity with modern popular wines. In the regions that have a warming climate, there is more and more talk about methods </a:t>
            </a:r>
            <a:r>
              <a:rPr lang="en-US" sz="2200" dirty="0" smtClean="0"/>
              <a:t>for</a:t>
            </a:r>
            <a:r>
              <a:rPr lang="ru-RU" sz="2200" b="0" i="0" dirty="0" smtClean="0">
                <a:solidFill>
                  <a:srgbClr val="000000"/>
                </a:solidFill>
                <a:effectLst/>
              </a:rPr>
              <a:t>:</a:t>
            </a:r>
            <a:endParaRPr lang="ru-RU" sz="2200" b="0" i="0" dirty="0">
              <a:solidFill>
                <a:srgbClr val="000000"/>
              </a:solidFill>
              <a:effectLst/>
            </a:endParaRPr>
          </a:p>
          <a:p>
            <a:pPr marL="342900" lvl="0" indent="-342900">
              <a:buFont typeface="Wingdings" panose="05000000000000000000" pitchFamily="2" charset="2"/>
              <a:buChar char="ü"/>
            </a:pPr>
            <a:r>
              <a:rPr lang="en-US" sz="2200" dirty="0"/>
              <a:t>prevention of sunburn</a:t>
            </a:r>
          </a:p>
          <a:p>
            <a:pPr marL="342900" lvl="0" indent="-342900">
              <a:buFont typeface="Wingdings" panose="05000000000000000000" pitchFamily="2" charset="2"/>
              <a:buChar char="ü"/>
            </a:pPr>
            <a:r>
              <a:rPr lang="en-US" sz="2200" dirty="0"/>
              <a:t>elevated sugars in the fruit</a:t>
            </a:r>
          </a:p>
          <a:p>
            <a:pPr marL="342900" lvl="0" indent="-342900">
              <a:buFont typeface="Wingdings" panose="05000000000000000000" pitchFamily="2" charset="2"/>
              <a:buChar char="ü"/>
            </a:pPr>
            <a:r>
              <a:rPr lang="en-US" sz="2200" dirty="0"/>
              <a:t>methods for stabilizing the must at high outdoor temperatures</a:t>
            </a:r>
          </a:p>
          <a:p>
            <a:pPr marL="342900" lvl="0" indent="-342900">
              <a:buFont typeface="Wingdings" panose="05000000000000000000" pitchFamily="2" charset="2"/>
              <a:buChar char="ü"/>
            </a:pPr>
            <a:r>
              <a:rPr lang="en-US" sz="2200" dirty="0"/>
              <a:t>ways to protect the root system of </a:t>
            </a:r>
            <a:r>
              <a:rPr lang="en-US" sz="2200" dirty="0" err="1"/>
              <a:t>Vitis</a:t>
            </a:r>
            <a:r>
              <a:rPr lang="en-US" sz="2200" dirty="0"/>
              <a:t> in dry soils and others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64835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23529" y="237311"/>
            <a:ext cx="11573197" cy="777909"/>
          </a:xfrm>
          <a:prstGeom prst="rect">
            <a:avLst/>
          </a:prstGeom>
        </p:spPr>
        <p:txBody>
          <a:bodyPr/>
          <a:lstStyle/>
          <a:p>
            <a:r>
              <a:rPr lang="en-US" sz="4400" dirty="0"/>
              <a:t>Local varieties and climate change</a:t>
            </a:r>
          </a:p>
        </p:txBody>
      </p:sp>
      <p:sp>
        <p:nvSpPr>
          <p:cNvPr id="3" name="직사각형 3">
            <a:extLst>
              <a:ext uri="{FF2B5EF4-FFF2-40B4-BE49-F238E27FC236}">
                <a16:creationId xmlns="" xmlns:a16="http://schemas.microsoft.com/office/drawing/2014/main" id="{A4574483-CC4C-445C-A013-D6AC447A378F}"/>
              </a:ext>
            </a:extLst>
          </p:cNvPr>
          <p:cNvSpPr/>
          <p:nvPr/>
        </p:nvSpPr>
        <p:spPr>
          <a:xfrm>
            <a:off x="0" y="3688707"/>
            <a:ext cx="12192000" cy="317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sp>
        <p:nvSpPr>
          <p:cNvPr id="36" name="Freeform 18">
            <a:extLst>
              <a:ext uri="{FF2B5EF4-FFF2-40B4-BE49-F238E27FC236}">
                <a16:creationId xmlns="" xmlns:a16="http://schemas.microsoft.com/office/drawing/2014/main" id="{4C81F1A7-51C1-4CAD-B0A3-00F0E28B5CF7}"/>
              </a:ext>
            </a:extLst>
          </p:cNvPr>
          <p:cNvSpPr>
            <a:spLocks/>
          </p:cNvSpPr>
          <p:nvPr/>
        </p:nvSpPr>
        <p:spPr bwMode="auto">
          <a:xfrm>
            <a:off x="1552496" y="4716553"/>
            <a:ext cx="998239" cy="2136165"/>
          </a:xfrm>
          <a:custGeom>
            <a:avLst/>
            <a:gdLst>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33700 w 998239"/>
              <a:gd name="connsiteY141" fmla="*/ 1024852 h 2601565"/>
              <a:gd name="connsiteX142" fmla="*/ 609304 w 998239"/>
              <a:gd name="connsiteY142" fmla="*/ 1157153 h 2601565"/>
              <a:gd name="connsiteX143" fmla="*/ 598179 w 998239"/>
              <a:gd name="connsiteY143" fmla="*/ 1179427 h 2601565"/>
              <a:gd name="connsiteX144" fmla="*/ 587538 w 998239"/>
              <a:gd name="connsiteY144" fmla="*/ 1212780 h 2601565"/>
              <a:gd name="connsiteX145" fmla="*/ 579177 w 998239"/>
              <a:gd name="connsiteY145" fmla="*/ 1247552 h 2601565"/>
              <a:gd name="connsiteX146" fmla="*/ 574363 w 998239"/>
              <a:gd name="connsiteY146" fmla="*/ 1283035 h 2601565"/>
              <a:gd name="connsiteX147" fmla="*/ 572336 w 998239"/>
              <a:gd name="connsiteY147" fmla="*/ 1320468 h 2601565"/>
              <a:gd name="connsiteX148" fmla="*/ 571196 w 998239"/>
              <a:gd name="connsiteY148" fmla="*/ 1358079 h 2601565"/>
              <a:gd name="connsiteX149" fmla="*/ 572336 w 998239"/>
              <a:gd name="connsiteY149" fmla="*/ 1395691 h 2601565"/>
              <a:gd name="connsiteX150" fmla="*/ 574363 w 998239"/>
              <a:gd name="connsiteY150" fmla="*/ 1434189 h 2601565"/>
              <a:gd name="connsiteX151" fmla="*/ 577023 w 998239"/>
              <a:gd name="connsiteY151" fmla="*/ 1472331 h 2601565"/>
              <a:gd name="connsiteX152" fmla="*/ 580190 w 998239"/>
              <a:gd name="connsiteY152" fmla="*/ 1509765 h 2601565"/>
              <a:gd name="connsiteX153" fmla="*/ 580697 w 998239"/>
              <a:gd name="connsiteY153" fmla="*/ 1564763 h 2601565"/>
              <a:gd name="connsiteX154" fmla="*/ 578037 w 998239"/>
              <a:gd name="connsiteY154" fmla="*/ 1619760 h 2601565"/>
              <a:gd name="connsiteX155" fmla="*/ 573350 w 998239"/>
              <a:gd name="connsiteY155" fmla="*/ 1672629 h 2601565"/>
              <a:gd name="connsiteX156" fmla="*/ 567522 w 998239"/>
              <a:gd name="connsiteY156" fmla="*/ 1724432 h 2601565"/>
              <a:gd name="connsiteX157" fmla="*/ 564474 w 998239"/>
              <a:gd name="connsiteY157" fmla="*/ 1798067 h 2601565"/>
              <a:gd name="connsiteX158" fmla="*/ 565843 w 998239"/>
              <a:gd name="connsiteY158" fmla="*/ 1798067 h 2601565"/>
              <a:gd name="connsiteX159" fmla="*/ 596167 w 998239"/>
              <a:gd name="connsiteY159" fmla="*/ 2004317 h 2601565"/>
              <a:gd name="connsiteX160" fmla="*/ 614772 w 998239"/>
              <a:gd name="connsiteY160" fmla="*/ 2015335 h 2601565"/>
              <a:gd name="connsiteX161" fmla="*/ 633212 w 998239"/>
              <a:gd name="connsiteY161" fmla="*/ 2026005 h 2601565"/>
              <a:gd name="connsiteX162" fmla="*/ 649037 w 998239"/>
              <a:gd name="connsiteY162" fmla="*/ 2036824 h 2601565"/>
              <a:gd name="connsiteX163" fmla="*/ 682546 w 998239"/>
              <a:gd name="connsiteY163" fmla="*/ 2063750 h 2601565"/>
              <a:gd name="connsiteX164" fmla="*/ 712427 w 998239"/>
              <a:gd name="connsiteY164" fmla="*/ 2092373 h 2601565"/>
              <a:gd name="connsiteX165" fmla="*/ 738220 w 998239"/>
              <a:gd name="connsiteY165" fmla="*/ 2120464 h 2601565"/>
              <a:gd name="connsiteX166" fmla="*/ 761610 w 998239"/>
              <a:gd name="connsiteY166" fmla="*/ 2148686 h 2601565"/>
              <a:gd name="connsiteX167" fmla="*/ 783089 w 998239"/>
              <a:gd name="connsiteY167" fmla="*/ 2177264 h 2601565"/>
              <a:gd name="connsiteX168" fmla="*/ 803347 w 998239"/>
              <a:gd name="connsiteY168" fmla="*/ 2204774 h 2601565"/>
              <a:gd name="connsiteX169" fmla="*/ 821429 w 998239"/>
              <a:gd name="connsiteY169" fmla="*/ 2231393 h 2601565"/>
              <a:gd name="connsiteX170" fmla="*/ 812873 w 998239"/>
              <a:gd name="connsiteY170" fmla="*/ 2236092 h 2601565"/>
              <a:gd name="connsiteX171" fmla="*/ 783805 w 998239"/>
              <a:gd name="connsiteY171" fmla="*/ 2203301 h 2601565"/>
              <a:gd name="connsiteX172" fmla="*/ 753719 w 998239"/>
              <a:gd name="connsiteY172" fmla="*/ 2172059 h 2601565"/>
              <a:gd name="connsiteX173" fmla="*/ 722647 w 998239"/>
              <a:gd name="connsiteY173" fmla="*/ 2142999 h 2601565"/>
              <a:gd name="connsiteX174" fmla="*/ 690330 w 998239"/>
              <a:gd name="connsiteY174" fmla="*/ 2116510 h 2601565"/>
              <a:gd name="connsiteX175" fmla="*/ 655982 w 998239"/>
              <a:gd name="connsiteY175" fmla="*/ 2093118 h 2601565"/>
              <a:gd name="connsiteX176" fmla="*/ 620297 w 998239"/>
              <a:gd name="connsiteY176" fmla="*/ 2072215 h 2601565"/>
              <a:gd name="connsiteX177" fmla="*/ 583862 w 998239"/>
              <a:gd name="connsiteY177" fmla="*/ 2054108 h 2601565"/>
              <a:gd name="connsiteX178" fmla="*/ 545427 w 998239"/>
              <a:gd name="connsiteY178" fmla="*/ 2040553 h 2601565"/>
              <a:gd name="connsiteX179" fmla="*/ 511522 w 998239"/>
              <a:gd name="connsiteY179" fmla="*/ 2221026 h 2601565"/>
              <a:gd name="connsiteX180" fmla="*/ 546020 w 998239"/>
              <a:gd name="connsiteY180" fmla="*/ 2245768 h 2601565"/>
              <a:gd name="connsiteX181" fmla="*/ 576539 w 998239"/>
              <a:gd name="connsiteY181" fmla="*/ 2272514 h 2601565"/>
              <a:gd name="connsiteX182" fmla="*/ 601206 w 998239"/>
              <a:gd name="connsiteY182" fmla="*/ 2299617 h 2601565"/>
              <a:gd name="connsiteX183" fmla="*/ 620912 w 998239"/>
              <a:gd name="connsiteY183" fmla="*/ 2328269 h 2601565"/>
              <a:gd name="connsiteX184" fmla="*/ 635746 w 998239"/>
              <a:gd name="connsiteY184" fmla="*/ 2357733 h 2601565"/>
              <a:gd name="connsiteX185" fmla="*/ 645162 w 998239"/>
              <a:gd name="connsiteY185" fmla="*/ 2386515 h 2601565"/>
              <a:gd name="connsiteX186" fmla="*/ 649446 w 998239"/>
              <a:gd name="connsiteY186" fmla="*/ 2415678 h 2601565"/>
              <a:gd name="connsiteX187" fmla="*/ 648196 w 998239"/>
              <a:gd name="connsiteY187" fmla="*/ 2444260 h 2601565"/>
              <a:gd name="connsiteX188" fmla="*/ 641984 w 998239"/>
              <a:gd name="connsiteY188" fmla="*/ 2470935 h 2601565"/>
              <a:gd name="connsiteX189" fmla="*/ 637257 w 998239"/>
              <a:gd name="connsiteY189" fmla="*/ 2472280 h 2601565"/>
              <a:gd name="connsiteX190" fmla="*/ 635317 w 998239"/>
              <a:gd name="connsiteY190" fmla="*/ 2465092 h 2601565"/>
              <a:gd name="connsiteX191" fmla="*/ 641087 w 998239"/>
              <a:gd name="connsiteY191" fmla="*/ 2449008 h 2601565"/>
              <a:gd name="connsiteX192" fmla="*/ 641384 w 998239"/>
              <a:gd name="connsiteY192" fmla="*/ 2430972 h 2601565"/>
              <a:gd name="connsiteX193" fmla="*/ 639215 w 998239"/>
              <a:gd name="connsiteY193" fmla="*/ 2410982 h 2601565"/>
              <a:gd name="connsiteX194" fmla="*/ 632287 w 998239"/>
              <a:gd name="connsiteY194" fmla="*/ 2390884 h 2601565"/>
              <a:gd name="connsiteX195" fmla="*/ 621944 w 998239"/>
              <a:gd name="connsiteY195" fmla="*/ 2369828 h 2601565"/>
              <a:gd name="connsiteX196" fmla="*/ 609133 w 998239"/>
              <a:gd name="connsiteY196" fmla="*/ 2349453 h 2601565"/>
              <a:gd name="connsiteX197" fmla="*/ 593107 w 998239"/>
              <a:gd name="connsiteY197" fmla="*/ 2329922 h 2601565"/>
              <a:gd name="connsiteX198" fmla="*/ 574242 w 998239"/>
              <a:gd name="connsiteY198" fmla="*/ 2311561 h 2601565"/>
              <a:gd name="connsiteX199" fmla="*/ 554736 w 998239"/>
              <a:gd name="connsiteY199" fmla="*/ 2295077 h 2601565"/>
              <a:gd name="connsiteX200" fmla="*/ 542732 w 998239"/>
              <a:gd name="connsiteY200" fmla="*/ 2286998 h 2601565"/>
              <a:gd name="connsiteX201" fmla="*/ 533341 w 998239"/>
              <a:gd name="connsiteY201" fmla="*/ 2278769 h 2601565"/>
              <a:gd name="connsiteX202" fmla="*/ 523778 w 998239"/>
              <a:gd name="connsiteY202" fmla="*/ 2272829 h 2601565"/>
              <a:gd name="connsiteX203" fmla="*/ 514151 w 998239"/>
              <a:gd name="connsiteY203" fmla="*/ 2267440 h 2601565"/>
              <a:gd name="connsiteX204" fmla="*/ 503656 w 998239"/>
              <a:gd name="connsiteY204" fmla="*/ 2264952 h 2601565"/>
              <a:gd name="connsiteX205" fmla="*/ 491006 w 998239"/>
              <a:gd name="connsiteY205" fmla="*/ 2308954 h 2601565"/>
              <a:gd name="connsiteX206" fmla="*/ 476330 w 998239"/>
              <a:gd name="connsiteY206" fmla="*/ 2349959 h 2601565"/>
              <a:gd name="connsiteX207" fmla="*/ 459509 w 998239"/>
              <a:gd name="connsiteY207" fmla="*/ 2391527 h 2601565"/>
              <a:gd name="connsiteX208" fmla="*/ 439580 w 998239"/>
              <a:gd name="connsiteY208" fmla="*/ 2432199 h 2601565"/>
              <a:gd name="connsiteX209" fmla="*/ 416585 w 998239"/>
              <a:gd name="connsiteY209" fmla="*/ 2475063 h 2601565"/>
              <a:gd name="connsiteX210" fmla="*/ 389961 w 998239"/>
              <a:gd name="connsiteY210" fmla="*/ 2519626 h 2601565"/>
              <a:gd name="connsiteX211" fmla="*/ 384223 w 998239"/>
              <a:gd name="connsiteY211" fmla="*/ 2526793 h 2601565"/>
              <a:gd name="connsiteX212" fmla="*/ 377695 w 998239"/>
              <a:gd name="connsiteY212" fmla="*/ 2537945 h 2601565"/>
              <a:gd name="connsiteX213" fmla="*/ 368996 w 998239"/>
              <a:gd name="connsiteY213" fmla="*/ 2549023 h 2601565"/>
              <a:gd name="connsiteX214" fmla="*/ 360933 w 998239"/>
              <a:gd name="connsiteY214" fmla="*/ 2560863 h 2601565"/>
              <a:gd name="connsiteX215" fmla="*/ 351567 w 998239"/>
              <a:gd name="connsiteY215" fmla="*/ 2573185 h 2601565"/>
              <a:gd name="connsiteX216" fmla="*/ 341532 w 998239"/>
              <a:gd name="connsiteY216" fmla="*/ 2583296 h 2601565"/>
              <a:gd name="connsiteX217" fmla="*/ 331557 w 998239"/>
              <a:gd name="connsiteY217" fmla="*/ 2592037 h 2601565"/>
              <a:gd name="connsiteX218" fmla="*/ 321124 w 998239"/>
              <a:gd name="connsiteY218" fmla="*/ 2598545 h 2601565"/>
              <a:gd name="connsiteX219" fmla="*/ 312044 w 998239"/>
              <a:gd name="connsiteY219" fmla="*/ 2601565 h 2601565"/>
              <a:gd name="connsiteX220" fmla="*/ 309960 w 998239"/>
              <a:gd name="connsiteY220" fmla="*/ 2597301 h 2601565"/>
              <a:gd name="connsiteX221" fmla="*/ 342120 w 998239"/>
              <a:gd name="connsiteY221" fmla="*/ 2563687 h 2601565"/>
              <a:gd name="connsiteX222" fmla="*/ 370336 w 998239"/>
              <a:gd name="connsiteY222" fmla="*/ 2526618 h 2601565"/>
              <a:gd name="connsiteX223" fmla="*/ 394287 w 998239"/>
              <a:gd name="connsiteY223" fmla="*/ 2487031 h 2601565"/>
              <a:gd name="connsiteX224" fmla="*/ 413201 w 998239"/>
              <a:gd name="connsiteY224" fmla="*/ 2447908 h 2601565"/>
              <a:gd name="connsiteX225" fmla="*/ 428806 w 998239"/>
              <a:gd name="connsiteY225" fmla="*/ 2409545 h 2601565"/>
              <a:gd name="connsiteX226" fmla="*/ 435216 w 998239"/>
              <a:gd name="connsiteY226" fmla="*/ 2381215 h 2601565"/>
              <a:gd name="connsiteX227" fmla="*/ 437508 w 998239"/>
              <a:gd name="connsiteY227" fmla="*/ 2382004 h 2601565"/>
              <a:gd name="connsiteX228" fmla="*/ 438204 w 998239"/>
              <a:gd name="connsiteY228" fmla="*/ 2381394 h 2601565"/>
              <a:gd name="connsiteX229" fmla="*/ 438054 w 998239"/>
              <a:gd name="connsiteY229" fmla="*/ 2380044 h 2601565"/>
              <a:gd name="connsiteX230" fmla="*/ 437652 w 998239"/>
              <a:gd name="connsiteY230" fmla="*/ 2379080 h 2601565"/>
              <a:gd name="connsiteX231" fmla="*/ 436750 w 998239"/>
              <a:gd name="connsiteY231" fmla="*/ 2377071 h 2601565"/>
              <a:gd name="connsiteX232" fmla="*/ 437767 w 998239"/>
              <a:gd name="connsiteY232" fmla="*/ 2375523 h 2601565"/>
              <a:gd name="connsiteX233" fmla="*/ 437711 w 998239"/>
              <a:gd name="connsiteY233" fmla="*/ 2374255 h 2601565"/>
              <a:gd name="connsiteX234" fmla="*/ 438004 w 998239"/>
              <a:gd name="connsiteY234" fmla="*/ 2372682 h 2601565"/>
              <a:gd name="connsiteX235" fmla="*/ 437308 w 998239"/>
              <a:gd name="connsiteY235" fmla="*/ 2373292 h 2601565"/>
              <a:gd name="connsiteX236" fmla="*/ 437711 w 998239"/>
              <a:gd name="connsiteY236" fmla="*/ 2374255 h 2601565"/>
              <a:gd name="connsiteX237" fmla="*/ 435216 w 998239"/>
              <a:gd name="connsiteY237" fmla="*/ 2381215 h 2601565"/>
              <a:gd name="connsiteX238" fmla="*/ 419562 w 998239"/>
              <a:gd name="connsiteY238" fmla="*/ 2378474 h 2601565"/>
              <a:gd name="connsiteX239" fmla="*/ 399876 w 998239"/>
              <a:gd name="connsiteY239" fmla="*/ 2379925 h 2601565"/>
              <a:gd name="connsiteX240" fmla="*/ 378919 w 998239"/>
              <a:gd name="connsiteY240" fmla="*/ 2383310 h 2601565"/>
              <a:gd name="connsiteX241" fmla="*/ 355837 w 998239"/>
              <a:gd name="connsiteY241" fmla="*/ 2389713 h 2601565"/>
              <a:gd name="connsiteX242" fmla="*/ 331860 w 998239"/>
              <a:gd name="connsiteY242" fmla="*/ 2398379 h 2601565"/>
              <a:gd name="connsiteX243" fmla="*/ 307564 w 998239"/>
              <a:gd name="connsiteY243" fmla="*/ 2407986 h 2601565"/>
              <a:gd name="connsiteX244" fmla="*/ 283791 w 998239"/>
              <a:gd name="connsiteY244" fmla="*/ 2419271 h 2601565"/>
              <a:gd name="connsiteX245" fmla="*/ 261091 w 998239"/>
              <a:gd name="connsiteY245" fmla="*/ 2430275 h 2601565"/>
              <a:gd name="connsiteX246" fmla="*/ 258707 w 998239"/>
              <a:gd name="connsiteY246" fmla="*/ 2431515 h 2601565"/>
              <a:gd name="connsiteX247" fmla="*/ 264907 w 998239"/>
              <a:gd name="connsiteY247" fmla="*/ 2418233 h 2601565"/>
              <a:gd name="connsiteX248" fmla="*/ 283331 w 998239"/>
              <a:gd name="connsiteY248" fmla="*/ 2403215 h 2601565"/>
              <a:gd name="connsiteX249" fmla="*/ 306269 w 998239"/>
              <a:gd name="connsiteY249" fmla="*/ 2389370 h 2601565"/>
              <a:gd name="connsiteX250" fmla="*/ 330709 w 998239"/>
              <a:gd name="connsiteY250" fmla="*/ 2376839 h 2601565"/>
              <a:gd name="connsiteX251" fmla="*/ 356078 w 998239"/>
              <a:gd name="connsiteY251" fmla="*/ 2366953 h 2601565"/>
              <a:gd name="connsiteX252" fmla="*/ 384546 w 998239"/>
              <a:gd name="connsiteY252" fmla="*/ 2359782 h 2601565"/>
              <a:gd name="connsiteX253" fmla="*/ 448037 w 998239"/>
              <a:gd name="connsiteY253" fmla="*/ 2345291 h 2601565"/>
              <a:gd name="connsiteX254" fmla="*/ 456052 w 998239"/>
              <a:gd name="connsiteY254" fmla="*/ 2295805 h 2601565"/>
              <a:gd name="connsiteX255" fmla="*/ 459891 w 998239"/>
              <a:gd name="connsiteY255" fmla="*/ 2246520 h 2601565"/>
              <a:gd name="connsiteX256" fmla="*/ 459547 w 998239"/>
              <a:gd name="connsiteY256" fmla="*/ 2196621 h 2601565"/>
              <a:gd name="connsiteX257" fmla="*/ 455007 w 998239"/>
              <a:gd name="connsiteY257" fmla="*/ 2147109 h 2601565"/>
              <a:gd name="connsiteX258" fmla="*/ 414605 w 998239"/>
              <a:gd name="connsiteY258" fmla="*/ 1999908 h 2601565"/>
              <a:gd name="connsiteX259" fmla="*/ 392039 w 998239"/>
              <a:gd name="connsiteY259" fmla="*/ 2033339 h 2601565"/>
              <a:gd name="connsiteX260" fmla="*/ 351498 w 998239"/>
              <a:gd name="connsiteY260" fmla="*/ 2087417 h 2601565"/>
              <a:gd name="connsiteX261" fmla="*/ 308424 w 998239"/>
              <a:gd name="connsiteY261" fmla="*/ 2139893 h 2601565"/>
              <a:gd name="connsiteX262" fmla="*/ 266098 w 998239"/>
              <a:gd name="connsiteY262" fmla="*/ 2190203 h 2601565"/>
              <a:gd name="connsiteX263" fmla="*/ 221074 w 998239"/>
              <a:gd name="connsiteY263" fmla="*/ 2236952 h 2601565"/>
              <a:gd name="connsiteX264" fmla="*/ 175500 w 998239"/>
              <a:gd name="connsiteY264" fmla="*/ 2279195 h 2601565"/>
              <a:gd name="connsiteX265" fmla="*/ 130958 w 998239"/>
              <a:gd name="connsiteY265" fmla="*/ 2318489 h 2601565"/>
              <a:gd name="connsiteX266" fmla="*/ 86731 w 998239"/>
              <a:gd name="connsiteY266" fmla="*/ 2351876 h 2601565"/>
              <a:gd name="connsiteX267" fmla="*/ 43708 w 998239"/>
              <a:gd name="connsiteY267" fmla="*/ 2380769 h 2601565"/>
              <a:gd name="connsiteX268" fmla="*/ 0 w 998239"/>
              <a:gd name="connsiteY268" fmla="*/ 2402513 h 2601565"/>
              <a:gd name="connsiteX269" fmla="*/ 7680 w 998239"/>
              <a:gd name="connsiteY269" fmla="*/ 2395440 h 2601565"/>
              <a:gd name="connsiteX270" fmla="*/ 12312 w 998239"/>
              <a:gd name="connsiteY270" fmla="*/ 2390461 h 2601565"/>
              <a:gd name="connsiteX271" fmla="*/ 15901 w 998239"/>
              <a:gd name="connsiteY271" fmla="*/ 2387490 h 2601565"/>
              <a:gd name="connsiteX272" fmla="*/ 17197 w 998239"/>
              <a:gd name="connsiteY272" fmla="*/ 2385386 h 2601565"/>
              <a:gd name="connsiteX273" fmla="*/ 16525 w 998239"/>
              <a:gd name="connsiteY273" fmla="*/ 2383620 h 2601565"/>
              <a:gd name="connsiteX274" fmla="*/ 17174 w 998239"/>
              <a:gd name="connsiteY274" fmla="*/ 2382567 h 2601565"/>
              <a:gd name="connsiteX275" fmla="*/ 15999 w 998239"/>
              <a:gd name="connsiteY275" fmla="*/ 2381933 h 2601565"/>
              <a:gd name="connsiteX276" fmla="*/ 16971 w 998239"/>
              <a:gd name="connsiteY276" fmla="*/ 2380354 h 2601565"/>
              <a:gd name="connsiteX277" fmla="*/ 20090 w 998239"/>
              <a:gd name="connsiteY277" fmla="*/ 2377830 h 2601565"/>
              <a:gd name="connsiteX278" fmla="*/ 24327 w 998239"/>
              <a:gd name="connsiteY278" fmla="*/ 2373807 h 2601565"/>
              <a:gd name="connsiteX279" fmla="*/ 30627 w 998239"/>
              <a:gd name="connsiteY279" fmla="*/ 2367391 h 2601565"/>
              <a:gd name="connsiteX280" fmla="*/ 40670 w 998239"/>
              <a:gd name="connsiteY280" fmla="*/ 2359024 h 2601565"/>
              <a:gd name="connsiteX281" fmla="*/ 55321 w 998239"/>
              <a:gd name="connsiteY281" fmla="*/ 2347300 h 2601565"/>
              <a:gd name="connsiteX282" fmla="*/ 71663 w 998239"/>
              <a:gd name="connsiteY282" fmla="*/ 2332515 h 2601565"/>
              <a:gd name="connsiteX283" fmla="*/ 94475 w 998239"/>
              <a:gd name="connsiteY283" fmla="*/ 2314213 h 2601565"/>
              <a:gd name="connsiteX284" fmla="*/ 121818 w 998239"/>
              <a:gd name="connsiteY284" fmla="*/ 2292046 h 2601565"/>
              <a:gd name="connsiteX285" fmla="*/ 160830 w 998239"/>
              <a:gd name="connsiteY285" fmla="*/ 2255375 h 2601565"/>
              <a:gd name="connsiteX286" fmla="*/ 197971 w 998239"/>
              <a:gd name="connsiteY286" fmla="*/ 2213486 h 2601565"/>
              <a:gd name="connsiteX287" fmla="*/ 234107 w 998239"/>
              <a:gd name="connsiteY287" fmla="*/ 2169419 h 2601565"/>
              <a:gd name="connsiteX288" fmla="*/ 274428 w 998239"/>
              <a:gd name="connsiteY288" fmla="*/ 2123636 h 2601565"/>
              <a:gd name="connsiteX289" fmla="*/ 282447 w 998239"/>
              <a:gd name="connsiteY289" fmla="*/ 2113474 h 2601565"/>
              <a:gd name="connsiteX290" fmla="*/ 294255 w 998239"/>
              <a:gd name="connsiteY290" fmla="*/ 2098111 h 2601565"/>
              <a:gd name="connsiteX291" fmla="*/ 304716 w 998239"/>
              <a:gd name="connsiteY291" fmla="*/ 2083635 h 2601565"/>
              <a:gd name="connsiteX292" fmla="*/ 328894 w 998239"/>
              <a:gd name="connsiteY292" fmla="*/ 2047263 h 2601565"/>
              <a:gd name="connsiteX293" fmla="*/ 330780 w 998239"/>
              <a:gd name="connsiteY293" fmla="*/ 2044202 h 2601565"/>
              <a:gd name="connsiteX294" fmla="*/ 331717 w 998239"/>
              <a:gd name="connsiteY294" fmla="*/ 2042063 h 2601565"/>
              <a:gd name="connsiteX295" fmla="*/ 372877 w 998239"/>
              <a:gd name="connsiteY295" fmla="*/ 1948246 h 2601565"/>
              <a:gd name="connsiteX296" fmla="*/ 391204 w 998239"/>
              <a:gd name="connsiteY296" fmla="*/ 1933218 h 2601565"/>
              <a:gd name="connsiteX297" fmla="*/ 390156 w 998239"/>
              <a:gd name="connsiteY297" fmla="*/ 1860349 h 2601565"/>
              <a:gd name="connsiteX298" fmla="*/ 396502 w 998239"/>
              <a:gd name="connsiteY298" fmla="*/ 1818105 h 2601565"/>
              <a:gd name="connsiteX299" fmla="*/ 402330 w 998239"/>
              <a:gd name="connsiteY299" fmla="*/ 1747141 h 2601565"/>
              <a:gd name="connsiteX300" fmla="*/ 412844 w 998239"/>
              <a:gd name="connsiteY300" fmla="*/ 1718578 h 2601565"/>
              <a:gd name="connsiteX301" fmla="*/ 421839 w 998239"/>
              <a:gd name="connsiteY301" fmla="*/ 1686822 h 2601565"/>
              <a:gd name="connsiteX302" fmla="*/ 430327 w 998239"/>
              <a:gd name="connsiteY302" fmla="*/ 1651516 h 2601565"/>
              <a:gd name="connsiteX303" fmla="*/ 438181 w 998239"/>
              <a:gd name="connsiteY303" fmla="*/ 1613906 h 2601565"/>
              <a:gd name="connsiteX304" fmla="*/ 444515 w 998239"/>
              <a:gd name="connsiteY304" fmla="*/ 1573279 h 2601565"/>
              <a:gd name="connsiteX305" fmla="*/ 449329 w 998239"/>
              <a:gd name="connsiteY305" fmla="*/ 1531942 h 2601565"/>
              <a:gd name="connsiteX306" fmla="*/ 454016 w 998239"/>
              <a:gd name="connsiteY306" fmla="*/ 1488654 h 2601565"/>
              <a:gd name="connsiteX307" fmla="*/ 457183 w 998239"/>
              <a:gd name="connsiteY307" fmla="*/ 1444833 h 2601565"/>
              <a:gd name="connsiteX308" fmla="*/ 459843 w 998239"/>
              <a:gd name="connsiteY308" fmla="*/ 1399239 h 2601565"/>
              <a:gd name="connsiteX309" fmla="*/ 459843 w 998239"/>
              <a:gd name="connsiteY309" fmla="*/ 1354354 h 2601565"/>
              <a:gd name="connsiteX310" fmla="*/ 459843 w 998239"/>
              <a:gd name="connsiteY310" fmla="*/ 1310001 h 2601565"/>
              <a:gd name="connsiteX311" fmla="*/ 457183 w 998239"/>
              <a:gd name="connsiteY311" fmla="*/ 1265471 h 2601565"/>
              <a:gd name="connsiteX312" fmla="*/ 453509 w 998239"/>
              <a:gd name="connsiteY312" fmla="*/ 1222715 h 2601565"/>
              <a:gd name="connsiteX313" fmla="*/ 448822 w 998239"/>
              <a:gd name="connsiteY313" fmla="*/ 1181023 h 2601565"/>
              <a:gd name="connsiteX314" fmla="*/ 441854 w 998239"/>
              <a:gd name="connsiteY314" fmla="*/ 1140751 h 2601565"/>
              <a:gd name="connsiteX315" fmla="*/ 432353 w 998239"/>
              <a:gd name="connsiteY315" fmla="*/ 1103318 h 2601565"/>
              <a:gd name="connsiteX316" fmla="*/ 421839 w 998239"/>
              <a:gd name="connsiteY316" fmla="*/ 1067835 h 2601565"/>
              <a:gd name="connsiteX317" fmla="*/ 409170 w 998239"/>
              <a:gd name="connsiteY317" fmla="*/ 1036079 h 2601565"/>
              <a:gd name="connsiteX318" fmla="*/ 405274 w 998239"/>
              <a:gd name="connsiteY318" fmla="*/ 1028382 h 2601565"/>
              <a:gd name="connsiteX319" fmla="*/ 325111 w 998239"/>
              <a:gd name="connsiteY319" fmla="*/ 669960 h 2601565"/>
              <a:gd name="connsiteX320" fmla="*/ 324674 w 998239"/>
              <a:gd name="connsiteY320" fmla="*/ 667064 h 2601565"/>
              <a:gd name="connsiteX321" fmla="*/ 321000 w 998239"/>
              <a:gd name="connsiteY321" fmla="*/ 613131 h 2601565"/>
              <a:gd name="connsiteX322" fmla="*/ 317833 w 998239"/>
              <a:gd name="connsiteY322" fmla="*/ 556715 h 2601565"/>
              <a:gd name="connsiteX323" fmla="*/ 317833 w 998239"/>
              <a:gd name="connsiteY323" fmla="*/ 499057 h 2601565"/>
              <a:gd name="connsiteX324" fmla="*/ 319986 w 998239"/>
              <a:gd name="connsiteY324" fmla="*/ 440866 h 2601565"/>
              <a:gd name="connsiteX325" fmla="*/ 324674 w 998239"/>
              <a:gd name="connsiteY325" fmla="*/ 383208 h 2601565"/>
              <a:gd name="connsiteX326" fmla="*/ 331642 w 998239"/>
              <a:gd name="connsiteY326" fmla="*/ 325726 h 2601565"/>
              <a:gd name="connsiteX327" fmla="*/ 338989 w 998239"/>
              <a:gd name="connsiteY327" fmla="*/ 270197 h 2601565"/>
              <a:gd name="connsiteX328" fmla="*/ 349504 w 998239"/>
              <a:gd name="connsiteY328" fmla="*/ 216264 h 2601565"/>
              <a:gd name="connsiteX329" fmla="*/ 362172 w 998239"/>
              <a:gd name="connsiteY329" fmla="*/ 165524 h 2601565"/>
              <a:gd name="connsiteX330" fmla="*/ 375347 w 998239"/>
              <a:gd name="connsiteY330" fmla="*/ 117446 h 2601565"/>
              <a:gd name="connsiteX331" fmla="*/ 390675 w 998239"/>
              <a:gd name="connsiteY331" fmla="*/ 73980 h 2601565"/>
              <a:gd name="connsiteX332" fmla="*/ 407017 w 998239"/>
              <a:gd name="connsiteY332" fmla="*/ 34418 h 2601565"/>
              <a:gd name="connsiteX333" fmla="*/ 426653 w 998239"/>
              <a:gd name="connsiteY333" fmla="*/ 0 h 2601565"/>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33700 w 998239"/>
              <a:gd name="connsiteY141" fmla="*/ 1024852 h 2601565"/>
              <a:gd name="connsiteX142" fmla="*/ 609304 w 998239"/>
              <a:gd name="connsiteY142" fmla="*/ 1157153 h 2601565"/>
              <a:gd name="connsiteX143" fmla="*/ 598179 w 998239"/>
              <a:gd name="connsiteY143" fmla="*/ 1179427 h 2601565"/>
              <a:gd name="connsiteX144" fmla="*/ 587538 w 998239"/>
              <a:gd name="connsiteY144" fmla="*/ 1212780 h 2601565"/>
              <a:gd name="connsiteX145" fmla="*/ 579177 w 998239"/>
              <a:gd name="connsiteY145" fmla="*/ 1247552 h 2601565"/>
              <a:gd name="connsiteX146" fmla="*/ 574363 w 998239"/>
              <a:gd name="connsiteY146" fmla="*/ 1283035 h 2601565"/>
              <a:gd name="connsiteX147" fmla="*/ 572336 w 998239"/>
              <a:gd name="connsiteY147" fmla="*/ 1320468 h 2601565"/>
              <a:gd name="connsiteX148" fmla="*/ 571196 w 998239"/>
              <a:gd name="connsiteY148" fmla="*/ 1358079 h 2601565"/>
              <a:gd name="connsiteX149" fmla="*/ 572336 w 998239"/>
              <a:gd name="connsiteY149" fmla="*/ 1395691 h 2601565"/>
              <a:gd name="connsiteX150" fmla="*/ 574363 w 998239"/>
              <a:gd name="connsiteY150" fmla="*/ 1434189 h 2601565"/>
              <a:gd name="connsiteX151" fmla="*/ 577023 w 998239"/>
              <a:gd name="connsiteY151" fmla="*/ 1472331 h 2601565"/>
              <a:gd name="connsiteX152" fmla="*/ 580190 w 998239"/>
              <a:gd name="connsiteY152" fmla="*/ 1509765 h 2601565"/>
              <a:gd name="connsiteX153" fmla="*/ 580697 w 998239"/>
              <a:gd name="connsiteY153" fmla="*/ 1564763 h 2601565"/>
              <a:gd name="connsiteX154" fmla="*/ 578037 w 998239"/>
              <a:gd name="connsiteY154" fmla="*/ 1619760 h 2601565"/>
              <a:gd name="connsiteX155" fmla="*/ 573350 w 998239"/>
              <a:gd name="connsiteY155" fmla="*/ 1672629 h 2601565"/>
              <a:gd name="connsiteX156" fmla="*/ 567522 w 998239"/>
              <a:gd name="connsiteY156" fmla="*/ 1724432 h 2601565"/>
              <a:gd name="connsiteX157" fmla="*/ 564474 w 998239"/>
              <a:gd name="connsiteY157" fmla="*/ 1798067 h 2601565"/>
              <a:gd name="connsiteX158" fmla="*/ 565843 w 998239"/>
              <a:gd name="connsiteY158" fmla="*/ 1798067 h 2601565"/>
              <a:gd name="connsiteX159" fmla="*/ 596167 w 998239"/>
              <a:gd name="connsiteY159" fmla="*/ 2004317 h 2601565"/>
              <a:gd name="connsiteX160" fmla="*/ 614772 w 998239"/>
              <a:gd name="connsiteY160" fmla="*/ 2015335 h 2601565"/>
              <a:gd name="connsiteX161" fmla="*/ 633212 w 998239"/>
              <a:gd name="connsiteY161" fmla="*/ 2026005 h 2601565"/>
              <a:gd name="connsiteX162" fmla="*/ 649037 w 998239"/>
              <a:gd name="connsiteY162" fmla="*/ 2036824 h 2601565"/>
              <a:gd name="connsiteX163" fmla="*/ 682546 w 998239"/>
              <a:gd name="connsiteY163" fmla="*/ 2063750 h 2601565"/>
              <a:gd name="connsiteX164" fmla="*/ 712427 w 998239"/>
              <a:gd name="connsiteY164" fmla="*/ 2092373 h 2601565"/>
              <a:gd name="connsiteX165" fmla="*/ 738220 w 998239"/>
              <a:gd name="connsiteY165" fmla="*/ 2120464 h 2601565"/>
              <a:gd name="connsiteX166" fmla="*/ 761610 w 998239"/>
              <a:gd name="connsiteY166" fmla="*/ 2148686 h 2601565"/>
              <a:gd name="connsiteX167" fmla="*/ 783089 w 998239"/>
              <a:gd name="connsiteY167" fmla="*/ 2177264 h 2601565"/>
              <a:gd name="connsiteX168" fmla="*/ 803347 w 998239"/>
              <a:gd name="connsiteY168" fmla="*/ 2204774 h 2601565"/>
              <a:gd name="connsiteX169" fmla="*/ 821429 w 998239"/>
              <a:gd name="connsiteY169" fmla="*/ 2231393 h 2601565"/>
              <a:gd name="connsiteX170" fmla="*/ 812873 w 998239"/>
              <a:gd name="connsiteY170" fmla="*/ 2236092 h 2601565"/>
              <a:gd name="connsiteX171" fmla="*/ 783805 w 998239"/>
              <a:gd name="connsiteY171" fmla="*/ 2203301 h 2601565"/>
              <a:gd name="connsiteX172" fmla="*/ 753719 w 998239"/>
              <a:gd name="connsiteY172" fmla="*/ 2172059 h 2601565"/>
              <a:gd name="connsiteX173" fmla="*/ 722647 w 998239"/>
              <a:gd name="connsiteY173" fmla="*/ 2142999 h 2601565"/>
              <a:gd name="connsiteX174" fmla="*/ 690330 w 998239"/>
              <a:gd name="connsiteY174" fmla="*/ 2116510 h 2601565"/>
              <a:gd name="connsiteX175" fmla="*/ 655982 w 998239"/>
              <a:gd name="connsiteY175" fmla="*/ 2093118 h 2601565"/>
              <a:gd name="connsiteX176" fmla="*/ 620297 w 998239"/>
              <a:gd name="connsiteY176" fmla="*/ 2072215 h 2601565"/>
              <a:gd name="connsiteX177" fmla="*/ 583862 w 998239"/>
              <a:gd name="connsiteY177" fmla="*/ 2054108 h 2601565"/>
              <a:gd name="connsiteX178" fmla="*/ 545427 w 998239"/>
              <a:gd name="connsiteY178" fmla="*/ 2040553 h 2601565"/>
              <a:gd name="connsiteX179" fmla="*/ 511522 w 998239"/>
              <a:gd name="connsiteY179" fmla="*/ 2221026 h 2601565"/>
              <a:gd name="connsiteX180" fmla="*/ 546020 w 998239"/>
              <a:gd name="connsiteY180" fmla="*/ 2245768 h 2601565"/>
              <a:gd name="connsiteX181" fmla="*/ 576539 w 998239"/>
              <a:gd name="connsiteY181" fmla="*/ 2272514 h 2601565"/>
              <a:gd name="connsiteX182" fmla="*/ 601206 w 998239"/>
              <a:gd name="connsiteY182" fmla="*/ 2299617 h 2601565"/>
              <a:gd name="connsiteX183" fmla="*/ 620912 w 998239"/>
              <a:gd name="connsiteY183" fmla="*/ 2328269 h 2601565"/>
              <a:gd name="connsiteX184" fmla="*/ 635746 w 998239"/>
              <a:gd name="connsiteY184" fmla="*/ 2357733 h 2601565"/>
              <a:gd name="connsiteX185" fmla="*/ 645162 w 998239"/>
              <a:gd name="connsiteY185" fmla="*/ 2386515 h 2601565"/>
              <a:gd name="connsiteX186" fmla="*/ 649446 w 998239"/>
              <a:gd name="connsiteY186" fmla="*/ 2415678 h 2601565"/>
              <a:gd name="connsiteX187" fmla="*/ 648196 w 998239"/>
              <a:gd name="connsiteY187" fmla="*/ 2444260 h 2601565"/>
              <a:gd name="connsiteX188" fmla="*/ 641984 w 998239"/>
              <a:gd name="connsiteY188" fmla="*/ 2470935 h 2601565"/>
              <a:gd name="connsiteX189" fmla="*/ 637257 w 998239"/>
              <a:gd name="connsiteY189" fmla="*/ 2472280 h 2601565"/>
              <a:gd name="connsiteX190" fmla="*/ 635317 w 998239"/>
              <a:gd name="connsiteY190" fmla="*/ 2465092 h 2601565"/>
              <a:gd name="connsiteX191" fmla="*/ 641087 w 998239"/>
              <a:gd name="connsiteY191" fmla="*/ 2449008 h 2601565"/>
              <a:gd name="connsiteX192" fmla="*/ 641384 w 998239"/>
              <a:gd name="connsiteY192" fmla="*/ 2430972 h 2601565"/>
              <a:gd name="connsiteX193" fmla="*/ 639215 w 998239"/>
              <a:gd name="connsiteY193" fmla="*/ 2410982 h 2601565"/>
              <a:gd name="connsiteX194" fmla="*/ 632287 w 998239"/>
              <a:gd name="connsiteY194" fmla="*/ 2390884 h 2601565"/>
              <a:gd name="connsiteX195" fmla="*/ 621944 w 998239"/>
              <a:gd name="connsiteY195" fmla="*/ 2369828 h 2601565"/>
              <a:gd name="connsiteX196" fmla="*/ 609133 w 998239"/>
              <a:gd name="connsiteY196" fmla="*/ 2349453 h 2601565"/>
              <a:gd name="connsiteX197" fmla="*/ 593107 w 998239"/>
              <a:gd name="connsiteY197" fmla="*/ 2329922 h 2601565"/>
              <a:gd name="connsiteX198" fmla="*/ 574242 w 998239"/>
              <a:gd name="connsiteY198" fmla="*/ 2311561 h 2601565"/>
              <a:gd name="connsiteX199" fmla="*/ 554736 w 998239"/>
              <a:gd name="connsiteY199" fmla="*/ 2295077 h 2601565"/>
              <a:gd name="connsiteX200" fmla="*/ 542732 w 998239"/>
              <a:gd name="connsiteY200" fmla="*/ 2286998 h 2601565"/>
              <a:gd name="connsiteX201" fmla="*/ 533341 w 998239"/>
              <a:gd name="connsiteY201" fmla="*/ 2278769 h 2601565"/>
              <a:gd name="connsiteX202" fmla="*/ 523778 w 998239"/>
              <a:gd name="connsiteY202" fmla="*/ 2272829 h 2601565"/>
              <a:gd name="connsiteX203" fmla="*/ 514151 w 998239"/>
              <a:gd name="connsiteY203" fmla="*/ 2267440 h 2601565"/>
              <a:gd name="connsiteX204" fmla="*/ 503656 w 998239"/>
              <a:gd name="connsiteY204" fmla="*/ 2264952 h 2601565"/>
              <a:gd name="connsiteX205" fmla="*/ 491006 w 998239"/>
              <a:gd name="connsiteY205" fmla="*/ 2308954 h 2601565"/>
              <a:gd name="connsiteX206" fmla="*/ 476330 w 998239"/>
              <a:gd name="connsiteY206" fmla="*/ 2349959 h 2601565"/>
              <a:gd name="connsiteX207" fmla="*/ 459509 w 998239"/>
              <a:gd name="connsiteY207" fmla="*/ 2391527 h 2601565"/>
              <a:gd name="connsiteX208" fmla="*/ 439580 w 998239"/>
              <a:gd name="connsiteY208" fmla="*/ 2432199 h 2601565"/>
              <a:gd name="connsiteX209" fmla="*/ 416585 w 998239"/>
              <a:gd name="connsiteY209" fmla="*/ 2475063 h 2601565"/>
              <a:gd name="connsiteX210" fmla="*/ 389961 w 998239"/>
              <a:gd name="connsiteY210" fmla="*/ 2519626 h 2601565"/>
              <a:gd name="connsiteX211" fmla="*/ 384223 w 998239"/>
              <a:gd name="connsiteY211" fmla="*/ 2526793 h 2601565"/>
              <a:gd name="connsiteX212" fmla="*/ 377695 w 998239"/>
              <a:gd name="connsiteY212" fmla="*/ 2537945 h 2601565"/>
              <a:gd name="connsiteX213" fmla="*/ 368996 w 998239"/>
              <a:gd name="connsiteY213" fmla="*/ 2549023 h 2601565"/>
              <a:gd name="connsiteX214" fmla="*/ 360933 w 998239"/>
              <a:gd name="connsiteY214" fmla="*/ 2560863 h 2601565"/>
              <a:gd name="connsiteX215" fmla="*/ 351567 w 998239"/>
              <a:gd name="connsiteY215" fmla="*/ 2573185 h 2601565"/>
              <a:gd name="connsiteX216" fmla="*/ 341532 w 998239"/>
              <a:gd name="connsiteY216" fmla="*/ 2583296 h 2601565"/>
              <a:gd name="connsiteX217" fmla="*/ 331557 w 998239"/>
              <a:gd name="connsiteY217" fmla="*/ 2592037 h 2601565"/>
              <a:gd name="connsiteX218" fmla="*/ 321124 w 998239"/>
              <a:gd name="connsiteY218" fmla="*/ 2598545 h 2601565"/>
              <a:gd name="connsiteX219" fmla="*/ 312044 w 998239"/>
              <a:gd name="connsiteY219" fmla="*/ 2601565 h 2601565"/>
              <a:gd name="connsiteX220" fmla="*/ 309960 w 998239"/>
              <a:gd name="connsiteY220" fmla="*/ 2597301 h 2601565"/>
              <a:gd name="connsiteX221" fmla="*/ 342120 w 998239"/>
              <a:gd name="connsiteY221" fmla="*/ 2563687 h 2601565"/>
              <a:gd name="connsiteX222" fmla="*/ 370336 w 998239"/>
              <a:gd name="connsiteY222" fmla="*/ 2526618 h 2601565"/>
              <a:gd name="connsiteX223" fmla="*/ 394287 w 998239"/>
              <a:gd name="connsiteY223" fmla="*/ 2487031 h 2601565"/>
              <a:gd name="connsiteX224" fmla="*/ 413201 w 998239"/>
              <a:gd name="connsiteY224" fmla="*/ 2447908 h 2601565"/>
              <a:gd name="connsiteX225" fmla="*/ 428806 w 998239"/>
              <a:gd name="connsiteY225" fmla="*/ 2409545 h 2601565"/>
              <a:gd name="connsiteX226" fmla="*/ 435216 w 998239"/>
              <a:gd name="connsiteY226" fmla="*/ 2381215 h 2601565"/>
              <a:gd name="connsiteX227" fmla="*/ 437508 w 998239"/>
              <a:gd name="connsiteY227" fmla="*/ 2382004 h 2601565"/>
              <a:gd name="connsiteX228" fmla="*/ 438204 w 998239"/>
              <a:gd name="connsiteY228" fmla="*/ 2381394 h 2601565"/>
              <a:gd name="connsiteX229" fmla="*/ 438054 w 998239"/>
              <a:gd name="connsiteY229" fmla="*/ 2380044 h 2601565"/>
              <a:gd name="connsiteX230" fmla="*/ 437652 w 998239"/>
              <a:gd name="connsiteY230" fmla="*/ 2379080 h 2601565"/>
              <a:gd name="connsiteX231" fmla="*/ 436750 w 998239"/>
              <a:gd name="connsiteY231" fmla="*/ 2377071 h 2601565"/>
              <a:gd name="connsiteX232" fmla="*/ 437767 w 998239"/>
              <a:gd name="connsiteY232" fmla="*/ 2375523 h 2601565"/>
              <a:gd name="connsiteX233" fmla="*/ 437711 w 998239"/>
              <a:gd name="connsiteY233" fmla="*/ 2374255 h 2601565"/>
              <a:gd name="connsiteX234" fmla="*/ 438004 w 998239"/>
              <a:gd name="connsiteY234" fmla="*/ 2372682 h 2601565"/>
              <a:gd name="connsiteX235" fmla="*/ 437308 w 998239"/>
              <a:gd name="connsiteY235" fmla="*/ 2373292 h 2601565"/>
              <a:gd name="connsiteX236" fmla="*/ 437711 w 998239"/>
              <a:gd name="connsiteY236" fmla="*/ 2374255 h 2601565"/>
              <a:gd name="connsiteX237" fmla="*/ 435216 w 998239"/>
              <a:gd name="connsiteY237" fmla="*/ 2381215 h 2601565"/>
              <a:gd name="connsiteX238" fmla="*/ 419562 w 998239"/>
              <a:gd name="connsiteY238" fmla="*/ 2378474 h 2601565"/>
              <a:gd name="connsiteX239" fmla="*/ 399876 w 998239"/>
              <a:gd name="connsiteY239" fmla="*/ 2379925 h 2601565"/>
              <a:gd name="connsiteX240" fmla="*/ 378919 w 998239"/>
              <a:gd name="connsiteY240" fmla="*/ 2383310 h 2601565"/>
              <a:gd name="connsiteX241" fmla="*/ 355837 w 998239"/>
              <a:gd name="connsiteY241" fmla="*/ 2389713 h 2601565"/>
              <a:gd name="connsiteX242" fmla="*/ 331860 w 998239"/>
              <a:gd name="connsiteY242" fmla="*/ 2398379 h 2601565"/>
              <a:gd name="connsiteX243" fmla="*/ 307564 w 998239"/>
              <a:gd name="connsiteY243" fmla="*/ 2407986 h 2601565"/>
              <a:gd name="connsiteX244" fmla="*/ 283791 w 998239"/>
              <a:gd name="connsiteY244" fmla="*/ 2419271 h 2601565"/>
              <a:gd name="connsiteX245" fmla="*/ 261091 w 998239"/>
              <a:gd name="connsiteY245" fmla="*/ 2430275 h 2601565"/>
              <a:gd name="connsiteX246" fmla="*/ 258707 w 998239"/>
              <a:gd name="connsiteY246" fmla="*/ 2431515 h 2601565"/>
              <a:gd name="connsiteX247" fmla="*/ 264907 w 998239"/>
              <a:gd name="connsiteY247" fmla="*/ 2418233 h 2601565"/>
              <a:gd name="connsiteX248" fmla="*/ 283331 w 998239"/>
              <a:gd name="connsiteY248" fmla="*/ 2403215 h 2601565"/>
              <a:gd name="connsiteX249" fmla="*/ 306269 w 998239"/>
              <a:gd name="connsiteY249" fmla="*/ 2389370 h 2601565"/>
              <a:gd name="connsiteX250" fmla="*/ 330709 w 998239"/>
              <a:gd name="connsiteY250" fmla="*/ 2376839 h 2601565"/>
              <a:gd name="connsiteX251" fmla="*/ 356078 w 998239"/>
              <a:gd name="connsiteY251" fmla="*/ 2366953 h 2601565"/>
              <a:gd name="connsiteX252" fmla="*/ 384546 w 998239"/>
              <a:gd name="connsiteY252" fmla="*/ 2359782 h 2601565"/>
              <a:gd name="connsiteX253" fmla="*/ 448037 w 998239"/>
              <a:gd name="connsiteY253" fmla="*/ 2345291 h 2601565"/>
              <a:gd name="connsiteX254" fmla="*/ 456052 w 998239"/>
              <a:gd name="connsiteY254" fmla="*/ 2295805 h 2601565"/>
              <a:gd name="connsiteX255" fmla="*/ 459891 w 998239"/>
              <a:gd name="connsiteY255" fmla="*/ 2246520 h 2601565"/>
              <a:gd name="connsiteX256" fmla="*/ 459547 w 998239"/>
              <a:gd name="connsiteY256" fmla="*/ 2196621 h 2601565"/>
              <a:gd name="connsiteX257" fmla="*/ 455007 w 998239"/>
              <a:gd name="connsiteY257" fmla="*/ 2147109 h 2601565"/>
              <a:gd name="connsiteX258" fmla="*/ 414605 w 998239"/>
              <a:gd name="connsiteY258" fmla="*/ 1999908 h 2601565"/>
              <a:gd name="connsiteX259" fmla="*/ 392039 w 998239"/>
              <a:gd name="connsiteY259" fmla="*/ 2033339 h 2601565"/>
              <a:gd name="connsiteX260" fmla="*/ 351498 w 998239"/>
              <a:gd name="connsiteY260" fmla="*/ 2087417 h 2601565"/>
              <a:gd name="connsiteX261" fmla="*/ 308424 w 998239"/>
              <a:gd name="connsiteY261" fmla="*/ 2139893 h 2601565"/>
              <a:gd name="connsiteX262" fmla="*/ 266098 w 998239"/>
              <a:gd name="connsiteY262" fmla="*/ 2190203 h 2601565"/>
              <a:gd name="connsiteX263" fmla="*/ 221074 w 998239"/>
              <a:gd name="connsiteY263" fmla="*/ 2236952 h 2601565"/>
              <a:gd name="connsiteX264" fmla="*/ 175500 w 998239"/>
              <a:gd name="connsiteY264" fmla="*/ 2279195 h 2601565"/>
              <a:gd name="connsiteX265" fmla="*/ 130958 w 998239"/>
              <a:gd name="connsiteY265" fmla="*/ 2318489 h 2601565"/>
              <a:gd name="connsiteX266" fmla="*/ 86731 w 998239"/>
              <a:gd name="connsiteY266" fmla="*/ 2351876 h 2601565"/>
              <a:gd name="connsiteX267" fmla="*/ 43708 w 998239"/>
              <a:gd name="connsiteY267" fmla="*/ 2380769 h 2601565"/>
              <a:gd name="connsiteX268" fmla="*/ 0 w 998239"/>
              <a:gd name="connsiteY268" fmla="*/ 2402513 h 2601565"/>
              <a:gd name="connsiteX269" fmla="*/ 7680 w 998239"/>
              <a:gd name="connsiteY269" fmla="*/ 2395440 h 2601565"/>
              <a:gd name="connsiteX270" fmla="*/ 12312 w 998239"/>
              <a:gd name="connsiteY270" fmla="*/ 2390461 h 2601565"/>
              <a:gd name="connsiteX271" fmla="*/ 15901 w 998239"/>
              <a:gd name="connsiteY271" fmla="*/ 2387490 h 2601565"/>
              <a:gd name="connsiteX272" fmla="*/ 17197 w 998239"/>
              <a:gd name="connsiteY272" fmla="*/ 2385386 h 2601565"/>
              <a:gd name="connsiteX273" fmla="*/ 16525 w 998239"/>
              <a:gd name="connsiteY273" fmla="*/ 2383620 h 2601565"/>
              <a:gd name="connsiteX274" fmla="*/ 17174 w 998239"/>
              <a:gd name="connsiteY274" fmla="*/ 2382567 h 2601565"/>
              <a:gd name="connsiteX275" fmla="*/ 15999 w 998239"/>
              <a:gd name="connsiteY275" fmla="*/ 2381933 h 2601565"/>
              <a:gd name="connsiteX276" fmla="*/ 16971 w 998239"/>
              <a:gd name="connsiteY276" fmla="*/ 2380354 h 2601565"/>
              <a:gd name="connsiteX277" fmla="*/ 20090 w 998239"/>
              <a:gd name="connsiteY277" fmla="*/ 2377830 h 2601565"/>
              <a:gd name="connsiteX278" fmla="*/ 24327 w 998239"/>
              <a:gd name="connsiteY278" fmla="*/ 2373807 h 2601565"/>
              <a:gd name="connsiteX279" fmla="*/ 30627 w 998239"/>
              <a:gd name="connsiteY279" fmla="*/ 2367391 h 2601565"/>
              <a:gd name="connsiteX280" fmla="*/ 40670 w 998239"/>
              <a:gd name="connsiteY280" fmla="*/ 2359024 h 2601565"/>
              <a:gd name="connsiteX281" fmla="*/ 55321 w 998239"/>
              <a:gd name="connsiteY281" fmla="*/ 2347300 h 2601565"/>
              <a:gd name="connsiteX282" fmla="*/ 71663 w 998239"/>
              <a:gd name="connsiteY282" fmla="*/ 2332515 h 2601565"/>
              <a:gd name="connsiteX283" fmla="*/ 94475 w 998239"/>
              <a:gd name="connsiteY283" fmla="*/ 2314213 h 2601565"/>
              <a:gd name="connsiteX284" fmla="*/ 121818 w 998239"/>
              <a:gd name="connsiteY284" fmla="*/ 2292046 h 2601565"/>
              <a:gd name="connsiteX285" fmla="*/ 160830 w 998239"/>
              <a:gd name="connsiteY285" fmla="*/ 2255375 h 2601565"/>
              <a:gd name="connsiteX286" fmla="*/ 197971 w 998239"/>
              <a:gd name="connsiteY286" fmla="*/ 2213486 h 2601565"/>
              <a:gd name="connsiteX287" fmla="*/ 234107 w 998239"/>
              <a:gd name="connsiteY287" fmla="*/ 2169419 h 2601565"/>
              <a:gd name="connsiteX288" fmla="*/ 274428 w 998239"/>
              <a:gd name="connsiteY288" fmla="*/ 2123636 h 2601565"/>
              <a:gd name="connsiteX289" fmla="*/ 282447 w 998239"/>
              <a:gd name="connsiteY289" fmla="*/ 2113474 h 2601565"/>
              <a:gd name="connsiteX290" fmla="*/ 294255 w 998239"/>
              <a:gd name="connsiteY290" fmla="*/ 2098111 h 2601565"/>
              <a:gd name="connsiteX291" fmla="*/ 304716 w 998239"/>
              <a:gd name="connsiteY291" fmla="*/ 2083635 h 2601565"/>
              <a:gd name="connsiteX292" fmla="*/ 328894 w 998239"/>
              <a:gd name="connsiteY292" fmla="*/ 2047263 h 2601565"/>
              <a:gd name="connsiteX293" fmla="*/ 330780 w 998239"/>
              <a:gd name="connsiteY293" fmla="*/ 2044202 h 2601565"/>
              <a:gd name="connsiteX294" fmla="*/ 331717 w 998239"/>
              <a:gd name="connsiteY294" fmla="*/ 2042063 h 2601565"/>
              <a:gd name="connsiteX295" fmla="*/ 391204 w 998239"/>
              <a:gd name="connsiteY295" fmla="*/ 1933218 h 2601565"/>
              <a:gd name="connsiteX296" fmla="*/ 390156 w 998239"/>
              <a:gd name="connsiteY296" fmla="*/ 1860349 h 2601565"/>
              <a:gd name="connsiteX297" fmla="*/ 396502 w 998239"/>
              <a:gd name="connsiteY297" fmla="*/ 1818105 h 2601565"/>
              <a:gd name="connsiteX298" fmla="*/ 402330 w 998239"/>
              <a:gd name="connsiteY298" fmla="*/ 1747141 h 2601565"/>
              <a:gd name="connsiteX299" fmla="*/ 412844 w 998239"/>
              <a:gd name="connsiteY299" fmla="*/ 1718578 h 2601565"/>
              <a:gd name="connsiteX300" fmla="*/ 421839 w 998239"/>
              <a:gd name="connsiteY300" fmla="*/ 1686822 h 2601565"/>
              <a:gd name="connsiteX301" fmla="*/ 430327 w 998239"/>
              <a:gd name="connsiteY301" fmla="*/ 1651516 h 2601565"/>
              <a:gd name="connsiteX302" fmla="*/ 438181 w 998239"/>
              <a:gd name="connsiteY302" fmla="*/ 1613906 h 2601565"/>
              <a:gd name="connsiteX303" fmla="*/ 444515 w 998239"/>
              <a:gd name="connsiteY303" fmla="*/ 1573279 h 2601565"/>
              <a:gd name="connsiteX304" fmla="*/ 449329 w 998239"/>
              <a:gd name="connsiteY304" fmla="*/ 1531942 h 2601565"/>
              <a:gd name="connsiteX305" fmla="*/ 454016 w 998239"/>
              <a:gd name="connsiteY305" fmla="*/ 1488654 h 2601565"/>
              <a:gd name="connsiteX306" fmla="*/ 457183 w 998239"/>
              <a:gd name="connsiteY306" fmla="*/ 1444833 h 2601565"/>
              <a:gd name="connsiteX307" fmla="*/ 459843 w 998239"/>
              <a:gd name="connsiteY307" fmla="*/ 1399239 h 2601565"/>
              <a:gd name="connsiteX308" fmla="*/ 459843 w 998239"/>
              <a:gd name="connsiteY308" fmla="*/ 1354354 h 2601565"/>
              <a:gd name="connsiteX309" fmla="*/ 459843 w 998239"/>
              <a:gd name="connsiteY309" fmla="*/ 1310001 h 2601565"/>
              <a:gd name="connsiteX310" fmla="*/ 457183 w 998239"/>
              <a:gd name="connsiteY310" fmla="*/ 1265471 h 2601565"/>
              <a:gd name="connsiteX311" fmla="*/ 453509 w 998239"/>
              <a:gd name="connsiteY311" fmla="*/ 1222715 h 2601565"/>
              <a:gd name="connsiteX312" fmla="*/ 448822 w 998239"/>
              <a:gd name="connsiteY312" fmla="*/ 1181023 h 2601565"/>
              <a:gd name="connsiteX313" fmla="*/ 441854 w 998239"/>
              <a:gd name="connsiteY313" fmla="*/ 1140751 h 2601565"/>
              <a:gd name="connsiteX314" fmla="*/ 432353 w 998239"/>
              <a:gd name="connsiteY314" fmla="*/ 1103318 h 2601565"/>
              <a:gd name="connsiteX315" fmla="*/ 421839 w 998239"/>
              <a:gd name="connsiteY315" fmla="*/ 1067835 h 2601565"/>
              <a:gd name="connsiteX316" fmla="*/ 409170 w 998239"/>
              <a:gd name="connsiteY316" fmla="*/ 1036079 h 2601565"/>
              <a:gd name="connsiteX317" fmla="*/ 405274 w 998239"/>
              <a:gd name="connsiteY317" fmla="*/ 1028382 h 2601565"/>
              <a:gd name="connsiteX318" fmla="*/ 325111 w 998239"/>
              <a:gd name="connsiteY318" fmla="*/ 669960 h 2601565"/>
              <a:gd name="connsiteX319" fmla="*/ 324674 w 998239"/>
              <a:gd name="connsiteY319" fmla="*/ 667064 h 2601565"/>
              <a:gd name="connsiteX320" fmla="*/ 321000 w 998239"/>
              <a:gd name="connsiteY320" fmla="*/ 613131 h 2601565"/>
              <a:gd name="connsiteX321" fmla="*/ 317833 w 998239"/>
              <a:gd name="connsiteY321" fmla="*/ 556715 h 2601565"/>
              <a:gd name="connsiteX322" fmla="*/ 317833 w 998239"/>
              <a:gd name="connsiteY322" fmla="*/ 499057 h 2601565"/>
              <a:gd name="connsiteX323" fmla="*/ 319986 w 998239"/>
              <a:gd name="connsiteY323" fmla="*/ 440866 h 2601565"/>
              <a:gd name="connsiteX324" fmla="*/ 324674 w 998239"/>
              <a:gd name="connsiteY324" fmla="*/ 383208 h 2601565"/>
              <a:gd name="connsiteX325" fmla="*/ 331642 w 998239"/>
              <a:gd name="connsiteY325" fmla="*/ 325726 h 2601565"/>
              <a:gd name="connsiteX326" fmla="*/ 338989 w 998239"/>
              <a:gd name="connsiteY326" fmla="*/ 270197 h 2601565"/>
              <a:gd name="connsiteX327" fmla="*/ 349504 w 998239"/>
              <a:gd name="connsiteY327" fmla="*/ 216264 h 2601565"/>
              <a:gd name="connsiteX328" fmla="*/ 362172 w 998239"/>
              <a:gd name="connsiteY328" fmla="*/ 165524 h 2601565"/>
              <a:gd name="connsiteX329" fmla="*/ 375347 w 998239"/>
              <a:gd name="connsiteY329" fmla="*/ 117446 h 2601565"/>
              <a:gd name="connsiteX330" fmla="*/ 390675 w 998239"/>
              <a:gd name="connsiteY330" fmla="*/ 73980 h 2601565"/>
              <a:gd name="connsiteX331" fmla="*/ 407017 w 998239"/>
              <a:gd name="connsiteY331" fmla="*/ 34418 h 2601565"/>
              <a:gd name="connsiteX332" fmla="*/ 426653 w 998239"/>
              <a:gd name="connsiteY332" fmla="*/ 0 h 2601565"/>
              <a:gd name="connsiteX0" fmla="*/ 426653 w 998239"/>
              <a:gd name="connsiteY0" fmla="*/ 0 h 2601565"/>
              <a:gd name="connsiteX1" fmla="*/ 424499 w 998239"/>
              <a:gd name="connsiteY1" fmla="*/ 8516 h 2601565"/>
              <a:gd name="connsiteX2" fmla="*/ 423485 w 998239"/>
              <a:gd name="connsiteY2" fmla="*/ 14193 h 2601565"/>
              <a:gd name="connsiteX3" fmla="*/ 422345 w 998239"/>
              <a:gd name="connsiteY3" fmla="*/ 17918 h 2601565"/>
              <a:gd name="connsiteX4" fmla="*/ 422345 w 998239"/>
              <a:gd name="connsiteY4" fmla="*/ 20048 h 2601565"/>
              <a:gd name="connsiteX5" fmla="*/ 423485 w 998239"/>
              <a:gd name="connsiteY5" fmla="*/ 21112 h 2601565"/>
              <a:gd name="connsiteX6" fmla="*/ 423485 w 998239"/>
              <a:gd name="connsiteY6" fmla="*/ 22177 h 2601565"/>
              <a:gd name="connsiteX7" fmla="*/ 424499 w 998239"/>
              <a:gd name="connsiteY7" fmla="*/ 22177 h 2601565"/>
              <a:gd name="connsiteX8" fmla="*/ 424499 w 998239"/>
              <a:gd name="connsiteY8" fmla="*/ 23773 h 2601565"/>
              <a:gd name="connsiteX9" fmla="*/ 423485 w 998239"/>
              <a:gd name="connsiteY9" fmla="*/ 26967 h 2601565"/>
              <a:gd name="connsiteX10" fmla="*/ 422345 w 998239"/>
              <a:gd name="connsiteY10" fmla="*/ 31756 h 2601565"/>
              <a:gd name="connsiteX11" fmla="*/ 420825 w 998239"/>
              <a:gd name="connsiteY11" fmla="*/ 39208 h 2601565"/>
              <a:gd name="connsiteX12" fmla="*/ 417658 w 998239"/>
              <a:gd name="connsiteY12" fmla="*/ 49676 h 2601565"/>
              <a:gd name="connsiteX13" fmla="*/ 412844 w 998239"/>
              <a:gd name="connsiteY13" fmla="*/ 64578 h 2601565"/>
              <a:gd name="connsiteX14" fmla="*/ 408157 w 998239"/>
              <a:gd name="connsiteY14" fmla="*/ 82496 h 2601565"/>
              <a:gd name="connsiteX15" fmla="*/ 400683 w 998239"/>
              <a:gd name="connsiteY15" fmla="*/ 105737 h 2601565"/>
              <a:gd name="connsiteX16" fmla="*/ 391815 w 998239"/>
              <a:gd name="connsiteY16" fmla="*/ 133768 h 2601565"/>
              <a:gd name="connsiteX17" fmla="*/ 381174 w 998239"/>
              <a:gd name="connsiteY17" fmla="*/ 177588 h 2601565"/>
              <a:gd name="connsiteX18" fmla="*/ 373826 w 998239"/>
              <a:gd name="connsiteY18" fmla="*/ 224602 h 2601565"/>
              <a:gd name="connsiteX19" fmla="*/ 367999 w 998239"/>
              <a:gd name="connsiteY19" fmla="*/ 272858 h 2601565"/>
              <a:gd name="connsiteX20" fmla="*/ 360145 w 998239"/>
              <a:gd name="connsiteY20" fmla="*/ 324130 h 2601565"/>
              <a:gd name="connsiteX21" fmla="*/ 359005 w 998239"/>
              <a:gd name="connsiteY21" fmla="*/ 335129 h 2601565"/>
              <a:gd name="connsiteX22" fmla="*/ 357484 w 998239"/>
              <a:gd name="connsiteY22" fmla="*/ 351628 h 2601565"/>
              <a:gd name="connsiteX23" fmla="*/ 356344 w 998239"/>
              <a:gd name="connsiteY23" fmla="*/ 369015 h 2601565"/>
              <a:gd name="connsiteX24" fmla="*/ 355331 w 998239"/>
              <a:gd name="connsiteY24" fmla="*/ 387997 h 2601565"/>
              <a:gd name="connsiteX25" fmla="*/ 355331 w 998239"/>
              <a:gd name="connsiteY25" fmla="*/ 407513 h 2601565"/>
              <a:gd name="connsiteX26" fmla="*/ 357484 w 998239"/>
              <a:gd name="connsiteY26" fmla="*/ 425077 h 2601565"/>
              <a:gd name="connsiteX27" fmla="*/ 360145 w 998239"/>
              <a:gd name="connsiteY27" fmla="*/ 440334 h 2601565"/>
              <a:gd name="connsiteX28" fmla="*/ 364832 w 998239"/>
              <a:gd name="connsiteY28" fmla="*/ 450979 h 2601565"/>
              <a:gd name="connsiteX29" fmla="*/ 390168 w 998239"/>
              <a:gd name="connsiteY29" fmla="*/ 448849 h 2601565"/>
              <a:gd name="connsiteX30" fmla="*/ 414997 w 998239"/>
              <a:gd name="connsiteY30" fmla="*/ 440334 h 2601565"/>
              <a:gd name="connsiteX31" fmla="*/ 438687 w 998239"/>
              <a:gd name="connsiteY31" fmla="*/ 426673 h 2601565"/>
              <a:gd name="connsiteX32" fmla="*/ 463010 w 998239"/>
              <a:gd name="connsiteY32" fmla="*/ 407513 h 2601565"/>
              <a:gd name="connsiteX33" fmla="*/ 485179 w 998239"/>
              <a:gd name="connsiteY33" fmla="*/ 385336 h 2601565"/>
              <a:gd name="connsiteX34" fmla="*/ 506842 w 998239"/>
              <a:gd name="connsiteY34" fmla="*/ 358370 h 2601565"/>
              <a:gd name="connsiteX35" fmla="*/ 527364 w 998239"/>
              <a:gd name="connsiteY35" fmla="*/ 329807 h 2601565"/>
              <a:gd name="connsiteX36" fmla="*/ 546367 w 998239"/>
              <a:gd name="connsiteY36" fmla="*/ 299825 h 2601565"/>
              <a:gd name="connsiteX37" fmla="*/ 564862 w 998239"/>
              <a:gd name="connsiteY37" fmla="*/ 268068 h 2601565"/>
              <a:gd name="connsiteX38" fmla="*/ 580697 w 998239"/>
              <a:gd name="connsiteY38" fmla="*/ 235247 h 2601565"/>
              <a:gd name="connsiteX39" fmla="*/ 595519 w 998239"/>
              <a:gd name="connsiteY39" fmla="*/ 203491 h 2601565"/>
              <a:gd name="connsiteX40" fmla="*/ 607680 w 998239"/>
              <a:gd name="connsiteY40" fmla="*/ 172798 h 2601565"/>
              <a:gd name="connsiteX41" fmla="*/ 613508 w 998239"/>
              <a:gd name="connsiteY41" fmla="*/ 172798 h 2601565"/>
              <a:gd name="connsiteX42" fmla="*/ 613508 w 998239"/>
              <a:gd name="connsiteY42" fmla="*/ 175992 h 2601565"/>
              <a:gd name="connsiteX43" fmla="*/ 604006 w 998239"/>
              <a:gd name="connsiteY43" fmla="*/ 206684 h 2601565"/>
              <a:gd name="connsiteX44" fmla="*/ 593365 w 998239"/>
              <a:gd name="connsiteY44" fmla="*/ 238440 h 2601565"/>
              <a:gd name="connsiteX45" fmla="*/ 581837 w 998239"/>
              <a:gd name="connsiteY45" fmla="*/ 269132 h 2601565"/>
              <a:gd name="connsiteX46" fmla="*/ 570183 w 998239"/>
              <a:gd name="connsiteY46" fmla="*/ 298760 h 2601565"/>
              <a:gd name="connsiteX47" fmla="*/ 558021 w 998239"/>
              <a:gd name="connsiteY47" fmla="*/ 327678 h 2601565"/>
              <a:gd name="connsiteX48" fmla="*/ 544339 w 998239"/>
              <a:gd name="connsiteY48" fmla="*/ 354645 h 2601565"/>
              <a:gd name="connsiteX49" fmla="*/ 530025 w 998239"/>
              <a:gd name="connsiteY49" fmla="*/ 380546 h 2601565"/>
              <a:gd name="connsiteX50" fmla="*/ 512669 w 998239"/>
              <a:gd name="connsiteY50" fmla="*/ 404319 h 2601565"/>
              <a:gd name="connsiteX51" fmla="*/ 494680 w 998239"/>
              <a:gd name="connsiteY51" fmla="*/ 427738 h 2601565"/>
              <a:gd name="connsiteX52" fmla="*/ 473524 w 998239"/>
              <a:gd name="connsiteY52" fmla="*/ 446720 h 2601565"/>
              <a:gd name="connsiteX53" fmla="*/ 449329 w 998239"/>
              <a:gd name="connsiteY53" fmla="*/ 464107 h 2601565"/>
              <a:gd name="connsiteX54" fmla="*/ 422345 w 998239"/>
              <a:gd name="connsiteY54" fmla="*/ 479542 h 2601565"/>
              <a:gd name="connsiteX55" fmla="*/ 393842 w 998239"/>
              <a:gd name="connsiteY55" fmla="*/ 491073 h 2601565"/>
              <a:gd name="connsiteX56" fmla="*/ 360145 w 998239"/>
              <a:gd name="connsiteY56" fmla="*/ 499057 h 2601565"/>
              <a:gd name="connsiteX57" fmla="*/ 361158 w 998239"/>
              <a:gd name="connsiteY57" fmla="*/ 554586 h 2601565"/>
              <a:gd name="connsiteX58" fmla="*/ 365845 w 998239"/>
              <a:gd name="connsiteY58" fmla="*/ 607455 h 2601565"/>
              <a:gd name="connsiteX59" fmla="*/ 373826 w 998239"/>
              <a:gd name="connsiteY59" fmla="*/ 657662 h 2601565"/>
              <a:gd name="connsiteX60" fmla="*/ 384341 w 998239"/>
              <a:gd name="connsiteY60" fmla="*/ 705208 h 2601565"/>
              <a:gd name="connsiteX61" fmla="*/ 397516 w 998239"/>
              <a:gd name="connsiteY61" fmla="*/ 750625 h 2601565"/>
              <a:gd name="connsiteX62" fmla="*/ 411831 w 998239"/>
              <a:gd name="connsiteY62" fmla="*/ 794090 h 2601565"/>
              <a:gd name="connsiteX63" fmla="*/ 428172 w 998239"/>
              <a:gd name="connsiteY63" fmla="*/ 835250 h 2601565"/>
              <a:gd name="connsiteX64" fmla="*/ 444515 w 998239"/>
              <a:gd name="connsiteY64" fmla="*/ 875345 h 2601565"/>
              <a:gd name="connsiteX65" fmla="*/ 449329 w 998239"/>
              <a:gd name="connsiteY65" fmla="*/ 884925 h 2601565"/>
              <a:gd name="connsiteX66" fmla="*/ 453509 w 998239"/>
              <a:gd name="connsiteY66" fmla="*/ 896634 h 2601565"/>
              <a:gd name="connsiteX67" fmla="*/ 459336 w 998239"/>
              <a:gd name="connsiteY67" fmla="*/ 909231 h 2601565"/>
              <a:gd name="connsiteX68" fmla="*/ 464657 w 998239"/>
              <a:gd name="connsiteY68" fmla="*/ 922536 h 2601565"/>
              <a:gd name="connsiteX69" fmla="*/ 471498 w 998239"/>
              <a:gd name="connsiteY69" fmla="*/ 935132 h 2601565"/>
              <a:gd name="connsiteX70" fmla="*/ 479352 w 998239"/>
              <a:gd name="connsiteY70" fmla="*/ 945776 h 2601565"/>
              <a:gd name="connsiteX71" fmla="*/ 488853 w 998239"/>
              <a:gd name="connsiteY71" fmla="*/ 955180 h 2601565"/>
              <a:gd name="connsiteX72" fmla="*/ 499494 w 998239"/>
              <a:gd name="connsiteY72" fmla="*/ 962099 h 2601565"/>
              <a:gd name="connsiteX73" fmla="*/ 512163 w 998239"/>
              <a:gd name="connsiteY73" fmla="*/ 964760 h 2601565"/>
              <a:gd name="connsiteX74" fmla="*/ 525338 w 998239"/>
              <a:gd name="connsiteY74" fmla="*/ 964228 h 2601565"/>
              <a:gd name="connsiteX75" fmla="*/ 549027 w 998239"/>
              <a:gd name="connsiteY75" fmla="*/ 956244 h 2601565"/>
              <a:gd name="connsiteX76" fmla="*/ 570183 w 998239"/>
              <a:gd name="connsiteY76" fmla="*/ 943116 h 2601565"/>
              <a:gd name="connsiteX77" fmla="*/ 590705 w 998239"/>
              <a:gd name="connsiteY77" fmla="*/ 926617 h 2601565"/>
              <a:gd name="connsiteX78" fmla="*/ 607680 w 998239"/>
              <a:gd name="connsiteY78" fmla="*/ 907101 h 2601565"/>
              <a:gd name="connsiteX79" fmla="*/ 624022 w 998239"/>
              <a:gd name="connsiteY79" fmla="*/ 885989 h 2601565"/>
              <a:gd name="connsiteX80" fmla="*/ 639350 w 998239"/>
              <a:gd name="connsiteY80" fmla="*/ 863813 h 2601565"/>
              <a:gd name="connsiteX81" fmla="*/ 653032 w 998239"/>
              <a:gd name="connsiteY81" fmla="*/ 842701 h 2601565"/>
              <a:gd name="connsiteX82" fmla="*/ 664687 w 998239"/>
              <a:gd name="connsiteY82" fmla="*/ 822476 h 2601565"/>
              <a:gd name="connsiteX83" fmla="*/ 690530 w 998239"/>
              <a:gd name="connsiteY83" fmla="*/ 776527 h 2601565"/>
              <a:gd name="connsiteX84" fmla="*/ 715359 w 998239"/>
              <a:gd name="connsiteY84" fmla="*/ 724723 h 2601565"/>
              <a:gd name="connsiteX85" fmla="*/ 740189 w 998239"/>
              <a:gd name="connsiteY85" fmla="*/ 668129 h 2601565"/>
              <a:gd name="connsiteX86" fmla="*/ 763372 w 998239"/>
              <a:gd name="connsiteY86" fmla="*/ 606390 h 2601565"/>
              <a:gd name="connsiteX87" fmla="*/ 784528 w 998239"/>
              <a:gd name="connsiteY87" fmla="*/ 541280 h 2601565"/>
              <a:gd name="connsiteX88" fmla="*/ 803530 w 998239"/>
              <a:gd name="connsiteY88" fmla="*/ 472090 h 2601565"/>
              <a:gd name="connsiteX89" fmla="*/ 820886 w 998239"/>
              <a:gd name="connsiteY89" fmla="*/ 399707 h 2601565"/>
              <a:gd name="connsiteX90" fmla="*/ 833553 w 998239"/>
              <a:gd name="connsiteY90" fmla="*/ 324662 h 2601565"/>
              <a:gd name="connsiteX91" fmla="*/ 843055 w 998239"/>
              <a:gd name="connsiteY91" fmla="*/ 247843 h 2601565"/>
              <a:gd name="connsiteX92" fmla="*/ 848882 w 998239"/>
              <a:gd name="connsiteY92" fmla="*/ 169250 h 2601565"/>
              <a:gd name="connsiteX93" fmla="*/ 853569 w 998239"/>
              <a:gd name="connsiteY93" fmla="*/ 172798 h 2601565"/>
              <a:gd name="connsiteX94" fmla="*/ 857370 w 998239"/>
              <a:gd name="connsiteY94" fmla="*/ 181846 h 2601565"/>
              <a:gd name="connsiteX95" fmla="*/ 860537 w 998239"/>
              <a:gd name="connsiteY95" fmla="*/ 195152 h 2601565"/>
              <a:gd name="connsiteX96" fmla="*/ 862057 w 998239"/>
              <a:gd name="connsiteY96" fmla="*/ 212538 h 2601565"/>
              <a:gd name="connsiteX97" fmla="*/ 863070 w 998239"/>
              <a:gd name="connsiteY97" fmla="*/ 232586 h 2601565"/>
              <a:gd name="connsiteX98" fmla="*/ 863070 w 998239"/>
              <a:gd name="connsiteY98" fmla="*/ 255827 h 2601565"/>
              <a:gd name="connsiteX99" fmla="*/ 863070 w 998239"/>
              <a:gd name="connsiteY99" fmla="*/ 280664 h 2601565"/>
              <a:gd name="connsiteX100" fmla="*/ 862057 w 998239"/>
              <a:gd name="connsiteY100" fmla="*/ 307630 h 2601565"/>
              <a:gd name="connsiteX101" fmla="*/ 860537 w 998239"/>
              <a:gd name="connsiteY101" fmla="*/ 335129 h 2601565"/>
              <a:gd name="connsiteX102" fmla="*/ 858383 w 998239"/>
              <a:gd name="connsiteY102" fmla="*/ 363160 h 2601565"/>
              <a:gd name="connsiteX103" fmla="*/ 855216 w 998239"/>
              <a:gd name="connsiteY103" fmla="*/ 391191 h 2601565"/>
              <a:gd name="connsiteX104" fmla="*/ 853569 w 998239"/>
              <a:gd name="connsiteY104" fmla="*/ 418157 h 2601565"/>
              <a:gd name="connsiteX105" fmla="*/ 850402 w 998239"/>
              <a:gd name="connsiteY105" fmla="*/ 442995 h 2601565"/>
              <a:gd name="connsiteX106" fmla="*/ 847869 w 998239"/>
              <a:gd name="connsiteY106" fmla="*/ 466236 h 2601565"/>
              <a:gd name="connsiteX107" fmla="*/ 844701 w 998239"/>
              <a:gd name="connsiteY107" fmla="*/ 486283 h 2601565"/>
              <a:gd name="connsiteX108" fmla="*/ 842041 w 998239"/>
              <a:gd name="connsiteY108" fmla="*/ 502782 h 2601565"/>
              <a:gd name="connsiteX109" fmla="*/ 839888 w 998239"/>
              <a:gd name="connsiteY109" fmla="*/ 515910 h 2601565"/>
              <a:gd name="connsiteX110" fmla="*/ 801883 w 998239"/>
              <a:gd name="connsiteY110" fmla="*/ 666000 h 2601565"/>
              <a:gd name="connsiteX111" fmla="*/ 832540 w 998239"/>
              <a:gd name="connsiteY111" fmla="*/ 662984 h 2601565"/>
              <a:gd name="connsiteX112" fmla="*/ 861044 w 998239"/>
              <a:gd name="connsiteY112" fmla="*/ 655533 h 2601565"/>
              <a:gd name="connsiteX113" fmla="*/ 887900 w 998239"/>
              <a:gd name="connsiteY113" fmla="*/ 644888 h 2601565"/>
              <a:gd name="connsiteX114" fmla="*/ 913743 w 998239"/>
              <a:gd name="connsiteY114" fmla="*/ 631228 h 2601565"/>
              <a:gd name="connsiteX115" fmla="*/ 937052 w 998239"/>
              <a:gd name="connsiteY115" fmla="*/ 615793 h 2601565"/>
              <a:gd name="connsiteX116" fmla="*/ 958081 w 998239"/>
              <a:gd name="connsiteY116" fmla="*/ 598939 h 2601565"/>
              <a:gd name="connsiteX117" fmla="*/ 978224 w 998239"/>
              <a:gd name="connsiteY117" fmla="*/ 581553 h 2601565"/>
              <a:gd name="connsiteX118" fmla="*/ 996719 w 998239"/>
              <a:gd name="connsiteY118" fmla="*/ 565054 h 2601565"/>
              <a:gd name="connsiteX119" fmla="*/ 998239 w 998239"/>
              <a:gd name="connsiteY119" fmla="*/ 573037 h 2601565"/>
              <a:gd name="connsiteX120" fmla="*/ 981391 w 998239"/>
              <a:gd name="connsiteY120" fmla="*/ 598939 h 2601565"/>
              <a:gd name="connsiteX121" fmla="*/ 960742 w 998239"/>
              <a:gd name="connsiteY121" fmla="*/ 623776 h 2601565"/>
              <a:gd name="connsiteX122" fmla="*/ 935912 w 998239"/>
              <a:gd name="connsiteY122" fmla="*/ 645953 h 2601565"/>
              <a:gd name="connsiteX123" fmla="*/ 908042 w 998239"/>
              <a:gd name="connsiteY123" fmla="*/ 666000 h 2601565"/>
              <a:gd name="connsiteX124" fmla="*/ 878399 w 998239"/>
              <a:gd name="connsiteY124" fmla="*/ 684096 h 2601565"/>
              <a:gd name="connsiteX125" fmla="*/ 846728 w 998239"/>
              <a:gd name="connsiteY125" fmla="*/ 699886 h 2601565"/>
              <a:gd name="connsiteX126" fmla="*/ 814044 w 998239"/>
              <a:gd name="connsiteY126" fmla="*/ 712127 h 2601565"/>
              <a:gd name="connsiteX127" fmla="*/ 780728 w 998239"/>
              <a:gd name="connsiteY127" fmla="*/ 720997 h 2601565"/>
              <a:gd name="connsiteX128" fmla="*/ 773886 w 998239"/>
              <a:gd name="connsiteY128" fmla="*/ 742287 h 2601565"/>
              <a:gd name="connsiteX129" fmla="*/ 764385 w 998239"/>
              <a:gd name="connsiteY129" fmla="*/ 767124 h 2601565"/>
              <a:gd name="connsiteX130" fmla="*/ 753871 w 998239"/>
              <a:gd name="connsiteY130" fmla="*/ 793026 h 2601565"/>
              <a:gd name="connsiteX131" fmla="*/ 740189 w 998239"/>
              <a:gd name="connsiteY131" fmla="*/ 821057 h 2601565"/>
              <a:gd name="connsiteX132" fmla="*/ 725874 w 998239"/>
              <a:gd name="connsiteY132" fmla="*/ 850507 h 2601565"/>
              <a:gd name="connsiteX133" fmla="*/ 710546 w 998239"/>
              <a:gd name="connsiteY133" fmla="*/ 879603 h 2601565"/>
              <a:gd name="connsiteX134" fmla="*/ 705253 w 998239"/>
              <a:gd name="connsiteY134" fmla="*/ 888509 h 2601565"/>
              <a:gd name="connsiteX135" fmla="*/ 657504 w 998239"/>
              <a:gd name="connsiteY135" fmla="*/ 965731 h 2601565"/>
              <a:gd name="connsiteX136" fmla="*/ 646192 w 998239"/>
              <a:gd name="connsiteY136" fmla="*/ 981082 h 2601565"/>
              <a:gd name="connsiteX137" fmla="*/ 631877 w 998239"/>
              <a:gd name="connsiteY137" fmla="*/ 1000774 h 2601565"/>
              <a:gd name="connsiteX138" fmla="*/ 618195 w 998239"/>
              <a:gd name="connsiteY138" fmla="*/ 1014967 h 2601565"/>
              <a:gd name="connsiteX139" fmla="*/ 620348 w 998239"/>
              <a:gd name="connsiteY139" fmla="*/ 1025612 h 2601565"/>
              <a:gd name="connsiteX140" fmla="*/ 624022 w 998239"/>
              <a:gd name="connsiteY140" fmla="*/ 1027740 h 2601565"/>
              <a:gd name="connsiteX141" fmla="*/ 609304 w 998239"/>
              <a:gd name="connsiteY141" fmla="*/ 1157153 h 2601565"/>
              <a:gd name="connsiteX142" fmla="*/ 598179 w 998239"/>
              <a:gd name="connsiteY142" fmla="*/ 1179427 h 2601565"/>
              <a:gd name="connsiteX143" fmla="*/ 587538 w 998239"/>
              <a:gd name="connsiteY143" fmla="*/ 1212780 h 2601565"/>
              <a:gd name="connsiteX144" fmla="*/ 579177 w 998239"/>
              <a:gd name="connsiteY144" fmla="*/ 1247552 h 2601565"/>
              <a:gd name="connsiteX145" fmla="*/ 574363 w 998239"/>
              <a:gd name="connsiteY145" fmla="*/ 1283035 h 2601565"/>
              <a:gd name="connsiteX146" fmla="*/ 572336 w 998239"/>
              <a:gd name="connsiteY146" fmla="*/ 1320468 h 2601565"/>
              <a:gd name="connsiteX147" fmla="*/ 571196 w 998239"/>
              <a:gd name="connsiteY147" fmla="*/ 1358079 h 2601565"/>
              <a:gd name="connsiteX148" fmla="*/ 572336 w 998239"/>
              <a:gd name="connsiteY148" fmla="*/ 1395691 h 2601565"/>
              <a:gd name="connsiteX149" fmla="*/ 574363 w 998239"/>
              <a:gd name="connsiteY149" fmla="*/ 1434189 h 2601565"/>
              <a:gd name="connsiteX150" fmla="*/ 577023 w 998239"/>
              <a:gd name="connsiteY150" fmla="*/ 1472331 h 2601565"/>
              <a:gd name="connsiteX151" fmla="*/ 580190 w 998239"/>
              <a:gd name="connsiteY151" fmla="*/ 1509765 h 2601565"/>
              <a:gd name="connsiteX152" fmla="*/ 580697 w 998239"/>
              <a:gd name="connsiteY152" fmla="*/ 1564763 h 2601565"/>
              <a:gd name="connsiteX153" fmla="*/ 578037 w 998239"/>
              <a:gd name="connsiteY153" fmla="*/ 1619760 h 2601565"/>
              <a:gd name="connsiteX154" fmla="*/ 573350 w 998239"/>
              <a:gd name="connsiteY154" fmla="*/ 1672629 h 2601565"/>
              <a:gd name="connsiteX155" fmla="*/ 567522 w 998239"/>
              <a:gd name="connsiteY155" fmla="*/ 1724432 h 2601565"/>
              <a:gd name="connsiteX156" fmla="*/ 564474 w 998239"/>
              <a:gd name="connsiteY156" fmla="*/ 1798067 h 2601565"/>
              <a:gd name="connsiteX157" fmla="*/ 565843 w 998239"/>
              <a:gd name="connsiteY157" fmla="*/ 1798067 h 2601565"/>
              <a:gd name="connsiteX158" fmla="*/ 596167 w 998239"/>
              <a:gd name="connsiteY158" fmla="*/ 2004317 h 2601565"/>
              <a:gd name="connsiteX159" fmla="*/ 614772 w 998239"/>
              <a:gd name="connsiteY159" fmla="*/ 2015335 h 2601565"/>
              <a:gd name="connsiteX160" fmla="*/ 633212 w 998239"/>
              <a:gd name="connsiteY160" fmla="*/ 2026005 h 2601565"/>
              <a:gd name="connsiteX161" fmla="*/ 649037 w 998239"/>
              <a:gd name="connsiteY161" fmla="*/ 2036824 h 2601565"/>
              <a:gd name="connsiteX162" fmla="*/ 682546 w 998239"/>
              <a:gd name="connsiteY162" fmla="*/ 2063750 h 2601565"/>
              <a:gd name="connsiteX163" fmla="*/ 712427 w 998239"/>
              <a:gd name="connsiteY163" fmla="*/ 2092373 h 2601565"/>
              <a:gd name="connsiteX164" fmla="*/ 738220 w 998239"/>
              <a:gd name="connsiteY164" fmla="*/ 2120464 h 2601565"/>
              <a:gd name="connsiteX165" fmla="*/ 761610 w 998239"/>
              <a:gd name="connsiteY165" fmla="*/ 2148686 h 2601565"/>
              <a:gd name="connsiteX166" fmla="*/ 783089 w 998239"/>
              <a:gd name="connsiteY166" fmla="*/ 2177264 h 2601565"/>
              <a:gd name="connsiteX167" fmla="*/ 803347 w 998239"/>
              <a:gd name="connsiteY167" fmla="*/ 2204774 h 2601565"/>
              <a:gd name="connsiteX168" fmla="*/ 821429 w 998239"/>
              <a:gd name="connsiteY168" fmla="*/ 2231393 h 2601565"/>
              <a:gd name="connsiteX169" fmla="*/ 812873 w 998239"/>
              <a:gd name="connsiteY169" fmla="*/ 2236092 h 2601565"/>
              <a:gd name="connsiteX170" fmla="*/ 783805 w 998239"/>
              <a:gd name="connsiteY170" fmla="*/ 2203301 h 2601565"/>
              <a:gd name="connsiteX171" fmla="*/ 753719 w 998239"/>
              <a:gd name="connsiteY171" fmla="*/ 2172059 h 2601565"/>
              <a:gd name="connsiteX172" fmla="*/ 722647 w 998239"/>
              <a:gd name="connsiteY172" fmla="*/ 2142999 h 2601565"/>
              <a:gd name="connsiteX173" fmla="*/ 690330 w 998239"/>
              <a:gd name="connsiteY173" fmla="*/ 2116510 h 2601565"/>
              <a:gd name="connsiteX174" fmla="*/ 655982 w 998239"/>
              <a:gd name="connsiteY174" fmla="*/ 2093118 h 2601565"/>
              <a:gd name="connsiteX175" fmla="*/ 620297 w 998239"/>
              <a:gd name="connsiteY175" fmla="*/ 2072215 h 2601565"/>
              <a:gd name="connsiteX176" fmla="*/ 583862 w 998239"/>
              <a:gd name="connsiteY176" fmla="*/ 2054108 h 2601565"/>
              <a:gd name="connsiteX177" fmla="*/ 545427 w 998239"/>
              <a:gd name="connsiteY177" fmla="*/ 2040553 h 2601565"/>
              <a:gd name="connsiteX178" fmla="*/ 511522 w 998239"/>
              <a:gd name="connsiteY178" fmla="*/ 2221026 h 2601565"/>
              <a:gd name="connsiteX179" fmla="*/ 546020 w 998239"/>
              <a:gd name="connsiteY179" fmla="*/ 2245768 h 2601565"/>
              <a:gd name="connsiteX180" fmla="*/ 576539 w 998239"/>
              <a:gd name="connsiteY180" fmla="*/ 2272514 h 2601565"/>
              <a:gd name="connsiteX181" fmla="*/ 601206 w 998239"/>
              <a:gd name="connsiteY181" fmla="*/ 2299617 h 2601565"/>
              <a:gd name="connsiteX182" fmla="*/ 620912 w 998239"/>
              <a:gd name="connsiteY182" fmla="*/ 2328269 h 2601565"/>
              <a:gd name="connsiteX183" fmla="*/ 635746 w 998239"/>
              <a:gd name="connsiteY183" fmla="*/ 2357733 h 2601565"/>
              <a:gd name="connsiteX184" fmla="*/ 645162 w 998239"/>
              <a:gd name="connsiteY184" fmla="*/ 2386515 h 2601565"/>
              <a:gd name="connsiteX185" fmla="*/ 649446 w 998239"/>
              <a:gd name="connsiteY185" fmla="*/ 2415678 h 2601565"/>
              <a:gd name="connsiteX186" fmla="*/ 648196 w 998239"/>
              <a:gd name="connsiteY186" fmla="*/ 2444260 h 2601565"/>
              <a:gd name="connsiteX187" fmla="*/ 641984 w 998239"/>
              <a:gd name="connsiteY187" fmla="*/ 2470935 h 2601565"/>
              <a:gd name="connsiteX188" fmla="*/ 637257 w 998239"/>
              <a:gd name="connsiteY188" fmla="*/ 2472280 h 2601565"/>
              <a:gd name="connsiteX189" fmla="*/ 635317 w 998239"/>
              <a:gd name="connsiteY189" fmla="*/ 2465092 h 2601565"/>
              <a:gd name="connsiteX190" fmla="*/ 641087 w 998239"/>
              <a:gd name="connsiteY190" fmla="*/ 2449008 h 2601565"/>
              <a:gd name="connsiteX191" fmla="*/ 641384 w 998239"/>
              <a:gd name="connsiteY191" fmla="*/ 2430972 h 2601565"/>
              <a:gd name="connsiteX192" fmla="*/ 639215 w 998239"/>
              <a:gd name="connsiteY192" fmla="*/ 2410982 h 2601565"/>
              <a:gd name="connsiteX193" fmla="*/ 632287 w 998239"/>
              <a:gd name="connsiteY193" fmla="*/ 2390884 h 2601565"/>
              <a:gd name="connsiteX194" fmla="*/ 621944 w 998239"/>
              <a:gd name="connsiteY194" fmla="*/ 2369828 h 2601565"/>
              <a:gd name="connsiteX195" fmla="*/ 609133 w 998239"/>
              <a:gd name="connsiteY195" fmla="*/ 2349453 h 2601565"/>
              <a:gd name="connsiteX196" fmla="*/ 593107 w 998239"/>
              <a:gd name="connsiteY196" fmla="*/ 2329922 h 2601565"/>
              <a:gd name="connsiteX197" fmla="*/ 574242 w 998239"/>
              <a:gd name="connsiteY197" fmla="*/ 2311561 h 2601565"/>
              <a:gd name="connsiteX198" fmla="*/ 554736 w 998239"/>
              <a:gd name="connsiteY198" fmla="*/ 2295077 h 2601565"/>
              <a:gd name="connsiteX199" fmla="*/ 542732 w 998239"/>
              <a:gd name="connsiteY199" fmla="*/ 2286998 h 2601565"/>
              <a:gd name="connsiteX200" fmla="*/ 533341 w 998239"/>
              <a:gd name="connsiteY200" fmla="*/ 2278769 h 2601565"/>
              <a:gd name="connsiteX201" fmla="*/ 523778 w 998239"/>
              <a:gd name="connsiteY201" fmla="*/ 2272829 h 2601565"/>
              <a:gd name="connsiteX202" fmla="*/ 514151 w 998239"/>
              <a:gd name="connsiteY202" fmla="*/ 2267440 h 2601565"/>
              <a:gd name="connsiteX203" fmla="*/ 503656 w 998239"/>
              <a:gd name="connsiteY203" fmla="*/ 2264952 h 2601565"/>
              <a:gd name="connsiteX204" fmla="*/ 491006 w 998239"/>
              <a:gd name="connsiteY204" fmla="*/ 2308954 h 2601565"/>
              <a:gd name="connsiteX205" fmla="*/ 476330 w 998239"/>
              <a:gd name="connsiteY205" fmla="*/ 2349959 h 2601565"/>
              <a:gd name="connsiteX206" fmla="*/ 459509 w 998239"/>
              <a:gd name="connsiteY206" fmla="*/ 2391527 h 2601565"/>
              <a:gd name="connsiteX207" fmla="*/ 439580 w 998239"/>
              <a:gd name="connsiteY207" fmla="*/ 2432199 h 2601565"/>
              <a:gd name="connsiteX208" fmla="*/ 416585 w 998239"/>
              <a:gd name="connsiteY208" fmla="*/ 2475063 h 2601565"/>
              <a:gd name="connsiteX209" fmla="*/ 389961 w 998239"/>
              <a:gd name="connsiteY209" fmla="*/ 2519626 h 2601565"/>
              <a:gd name="connsiteX210" fmla="*/ 384223 w 998239"/>
              <a:gd name="connsiteY210" fmla="*/ 2526793 h 2601565"/>
              <a:gd name="connsiteX211" fmla="*/ 377695 w 998239"/>
              <a:gd name="connsiteY211" fmla="*/ 2537945 h 2601565"/>
              <a:gd name="connsiteX212" fmla="*/ 368996 w 998239"/>
              <a:gd name="connsiteY212" fmla="*/ 2549023 h 2601565"/>
              <a:gd name="connsiteX213" fmla="*/ 360933 w 998239"/>
              <a:gd name="connsiteY213" fmla="*/ 2560863 h 2601565"/>
              <a:gd name="connsiteX214" fmla="*/ 351567 w 998239"/>
              <a:gd name="connsiteY214" fmla="*/ 2573185 h 2601565"/>
              <a:gd name="connsiteX215" fmla="*/ 341532 w 998239"/>
              <a:gd name="connsiteY215" fmla="*/ 2583296 h 2601565"/>
              <a:gd name="connsiteX216" fmla="*/ 331557 w 998239"/>
              <a:gd name="connsiteY216" fmla="*/ 2592037 h 2601565"/>
              <a:gd name="connsiteX217" fmla="*/ 321124 w 998239"/>
              <a:gd name="connsiteY217" fmla="*/ 2598545 h 2601565"/>
              <a:gd name="connsiteX218" fmla="*/ 312044 w 998239"/>
              <a:gd name="connsiteY218" fmla="*/ 2601565 h 2601565"/>
              <a:gd name="connsiteX219" fmla="*/ 309960 w 998239"/>
              <a:gd name="connsiteY219" fmla="*/ 2597301 h 2601565"/>
              <a:gd name="connsiteX220" fmla="*/ 342120 w 998239"/>
              <a:gd name="connsiteY220" fmla="*/ 2563687 h 2601565"/>
              <a:gd name="connsiteX221" fmla="*/ 370336 w 998239"/>
              <a:gd name="connsiteY221" fmla="*/ 2526618 h 2601565"/>
              <a:gd name="connsiteX222" fmla="*/ 394287 w 998239"/>
              <a:gd name="connsiteY222" fmla="*/ 2487031 h 2601565"/>
              <a:gd name="connsiteX223" fmla="*/ 413201 w 998239"/>
              <a:gd name="connsiteY223" fmla="*/ 2447908 h 2601565"/>
              <a:gd name="connsiteX224" fmla="*/ 428806 w 998239"/>
              <a:gd name="connsiteY224" fmla="*/ 2409545 h 2601565"/>
              <a:gd name="connsiteX225" fmla="*/ 435216 w 998239"/>
              <a:gd name="connsiteY225" fmla="*/ 2381215 h 2601565"/>
              <a:gd name="connsiteX226" fmla="*/ 437508 w 998239"/>
              <a:gd name="connsiteY226" fmla="*/ 2382004 h 2601565"/>
              <a:gd name="connsiteX227" fmla="*/ 438204 w 998239"/>
              <a:gd name="connsiteY227" fmla="*/ 2381394 h 2601565"/>
              <a:gd name="connsiteX228" fmla="*/ 438054 w 998239"/>
              <a:gd name="connsiteY228" fmla="*/ 2380044 h 2601565"/>
              <a:gd name="connsiteX229" fmla="*/ 437652 w 998239"/>
              <a:gd name="connsiteY229" fmla="*/ 2379080 h 2601565"/>
              <a:gd name="connsiteX230" fmla="*/ 436750 w 998239"/>
              <a:gd name="connsiteY230" fmla="*/ 2377071 h 2601565"/>
              <a:gd name="connsiteX231" fmla="*/ 437767 w 998239"/>
              <a:gd name="connsiteY231" fmla="*/ 2375523 h 2601565"/>
              <a:gd name="connsiteX232" fmla="*/ 437711 w 998239"/>
              <a:gd name="connsiteY232" fmla="*/ 2374255 h 2601565"/>
              <a:gd name="connsiteX233" fmla="*/ 438004 w 998239"/>
              <a:gd name="connsiteY233" fmla="*/ 2372682 h 2601565"/>
              <a:gd name="connsiteX234" fmla="*/ 437308 w 998239"/>
              <a:gd name="connsiteY234" fmla="*/ 2373292 h 2601565"/>
              <a:gd name="connsiteX235" fmla="*/ 437711 w 998239"/>
              <a:gd name="connsiteY235" fmla="*/ 2374255 h 2601565"/>
              <a:gd name="connsiteX236" fmla="*/ 435216 w 998239"/>
              <a:gd name="connsiteY236" fmla="*/ 2381215 h 2601565"/>
              <a:gd name="connsiteX237" fmla="*/ 419562 w 998239"/>
              <a:gd name="connsiteY237" fmla="*/ 2378474 h 2601565"/>
              <a:gd name="connsiteX238" fmla="*/ 399876 w 998239"/>
              <a:gd name="connsiteY238" fmla="*/ 2379925 h 2601565"/>
              <a:gd name="connsiteX239" fmla="*/ 378919 w 998239"/>
              <a:gd name="connsiteY239" fmla="*/ 2383310 h 2601565"/>
              <a:gd name="connsiteX240" fmla="*/ 355837 w 998239"/>
              <a:gd name="connsiteY240" fmla="*/ 2389713 h 2601565"/>
              <a:gd name="connsiteX241" fmla="*/ 331860 w 998239"/>
              <a:gd name="connsiteY241" fmla="*/ 2398379 h 2601565"/>
              <a:gd name="connsiteX242" fmla="*/ 307564 w 998239"/>
              <a:gd name="connsiteY242" fmla="*/ 2407986 h 2601565"/>
              <a:gd name="connsiteX243" fmla="*/ 283791 w 998239"/>
              <a:gd name="connsiteY243" fmla="*/ 2419271 h 2601565"/>
              <a:gd name="connsiteX244" fmla="*/ 261091 w 998239"/>
              <a:gd name="connsiteY244" fmla="*/ 2430275 h 2601565"/>
              <a:gd name="connsiteX245" fmla="*/ 258707 w 998239"/>
              <a:gd name="connsiteY245" fmla="*/ 2431515 h 2601565"/>
              <a:gd name="connsiteX246" fmla="*/ 264907 w 998239"/>
              <a:gd name="connsiteY246" fmla="*/ 2418233 h 2601565"/>
              <a:gd name="connsiteX247" fmla="*/ 283331 w 998239"/>
              <a:gd name="connsiteY247" fmla="*/ 2403215 h 2601565"/>
              <a:gd name="connsiteX248" fmla="*/ 306269 w 998239"/>
              <a:gd name="connsiteY248" fmla="*/ 2389370 h 2601565"/>
              <a:gd name="connsiteX249" fmla="*/ 330709 w 998239"/>
              <a:gd name="connsiteY249" fmla="*/ 2376839 h 2601565"/>
              <a:gd name="connsiteX250" fmla="*/ 356078 w 998239"/>
              <a:gd name="connsiteY250" fmla="*/ 2366953 h 2601565"/>
              <a:gd name="connsiteX251" fmla="*/ 384546 w 998239"/>
              <a:gd name="connsiteY251" fmla="*/ 2359782 h 2601565"/>
              <a:gd name="connsiteX252" fmla="*/ 448037 w 998239"/>
              <a:gd name="connsiteY252" fmla="*/ 2345291 h 2601565"/>
              <a:gd name="connsiteX253" fmla="*/ 456052 w 998239"/>
              <a:gd name="connsiteY253" fmla="*/ 2295805 h 2601565"/>
              <a:gd name="connsiteX254" fmla="*/ 459891 w 998239"/>
              <a:gd name="connsiteY254" fmla="*/ 2246520 h 2601565"/>
              <a:gd name="connsiteX255" fmla="*/ 459547 w 998239"/>
              <a:gd name="connsiteY255" fmla="*/ 2196621 h 2601565"/>
              <a:gd name="connsiteX256" fmla="*/ 455007 w 998239"/>
              <a:gd name="connsiteY256" fmla="*/ 2147109 h 2601565"/>
              <a:gd name="connsiteX257" fmla="*/ 414605 w 998239"/>
              <a:gd name="connsiteY257" fmla="*/ 1999908 h 2601565"/>
              <a:gd name="connsiteX258" fmla="*/ 392039 w 998239"/>
              <a:gd name="connsiteY258" fmla="*/ 2033339 h 2601565"/>
              <a:gd name="connsiteX259" fmla="*/ 351498 w 998239"/>
              <a:gd name="connsiteY259" fmla="*/ 2087417 h 2601565"/>
              <a:gd name="connsiteX260" fmla="*/ 308424 w 998239"/>
              <a:gd name="connsiteY260" fmla="*/ 2139893 h 2601565"/>
              <a:gd name="connsiteX261" fmla="*/ 266098 w 998239"/>
              <a:gd name="connsiteY261" fmla="*/ 2190203 h 2601565"/>
              <a:gd name="connsiteX262" fmla="*/ 221074 w 998239"/>
              <a:gd name="connsiteY262" fmla="*/ 2236952 h 2601565"/>
              <a:gd name="connsiteX263" fmla="*/ 175500 w 998239"/>
              <a:gd name="connsiteY263" fmla="*/ 2279195 h 2601565"/>
              <a:gd name="connsiteX264" fmla="*/ 130958 w 998239"/>
              <a:gd name="connsiteY264" fmla="*/ 2318489 h 2601565"/>
              <a:gd name="connsiteX265" fmla="*/ 86731 w 998239"/>
              <a:gd name="connsiteY265" fmla="*/ 2351876 h 2601565"/>
              <a:gd name="connsiteX266" fmla="*/ 43708 w 998239"/>
              <a:gd name="connsiteY266" fmla="*/ 2380769 h 2601565"/>
              <a:gd name="connsiteX267" fmla="*/ 0 w 998239"/>
              <a:gd name="connsiteY267" fmla="*/ 2402513 h 2601565"/>
              <a:gd name="connsiteX268" fmla="*/ 7680 w 998239"/>
              <a:gd name="connsiteY268" fmla="*/ 2395440 h 2601565"/>
              <a:gd name="connsiteX269" fmla="*/ 12312 w 998239"/>
              <a:gd name="connsiteY269" fmla="*/ 2390461 h 2601565"/>
              <a:gd name="connsiteX270" fmla="*/ 15901 w 998239"/>
              <a:gd name="connsiteY270" fmla="*/ 2387490 h 2601565"/>
              <a:gd name="connsiteX271" fmla="*/ 17197 w 998239"/>
              <a:gd name="connsiteY271" fmla="*/ 2385386 h 2601565"/>
              <a:gd name="connsiteX272" fmla="*/ 16525 w 998239"/>
              <a:gd name="connsiteY272" fmla="*/ 2383620 h 2601565"/>
              <a:gd name="connsiteX273" fmla="*/ 17174 w 998239"/>
              <a:gd name="connsiteY273" fmla="*/ 2382567 h 2601565"/>
              <a:gd name="connsiteX274" fmla="*/ 15999 w 998239"/>
              <a:gd name="connsiteY274" fmla="*/ 2381933 h 2601565"/>
              <a:gd name="connsiteX275" fmla="*/ 16971 w 998239"/>
              <a:gd name="connsiteY275" fmla="*/ 2380354 h 2601565"/>
              <a:gd name="connsiteX276" fmla="*/ 20090 w 998239"/>
              <a:gd name="connsiteY276" fmla="*/ 2377830 h 2601565"/>
              <a:gd name="connsiteX277" fmla="*/ 24327 w 998239"/>
              <a:gd name="connsiteY277" fmla="*/ 2373807 h 2601565"/>
              <a:gd name="connsiteX278" fmla="*/ 30627 w 998239"/>
              <a:gd name="connsiteY278" fmla="*/ 2367391 h 2601565"/>
              <a:gd name="connsiteX279" fmla="*/ 40670 w 998239"/>
              <a:gd name="connsiteY279" fmla="*/ 2359024 h 2601565"/>
              <a:gd name="connsiteX280" fmla="*/ 55321 w 998239"/>
              <a:gd name="connsiteY280" fmla="*/ 2347300 h 2601565"/>
              <a:gd name="connsiteX281" fmla="*/ 71663 w 998239"/>
              <a:gd name="connsiteY281" fmla="*/ 2332515 h 2601565"/>
              <a:gd name="connsiteX282" fmla="*/ 94475 w 998239"/>
              <a:gd name="connsiteY282" fmla="*/ 2314213 h 2601565"/>
              <a:gd name="connsiteX283" fmla="*/ 121818 w 998239"/>
              <a:gd name="connsiteY283" fmla="*/ 2292046 h 2601565"/>
              <a:gd name="connsiteX284" fmla="*/ 160830 w 998239"/>
              <a:gd name="connsiteY284" fmla="*/ 2255375 h 2601565"/>
              <a:gd name="connsiteX285" fmla="*/ 197971 w 998239"/>
              <a:gd name="connsiteY285" fmla="*/ 2213486 h 2601565"/>
              <a:gd name="connsiteX286" fmla="*/ 234107 w 998239"/>
              <a:gd name="connsiteY286" fmla="*/ 2169419 h 2601565"/>
              <a:gd name="connsiteX287" fmla="*/ 274428 w 998239"/>
              <a:gd name="connsiteY287" fmla="*/ 2123636 h 2601565"/>
              <a:gd name="connsiteX288" fmla="*/ 282447 w 998239"/>
              <a:gd name="connsiteY288" fmla="*/ 2113474 h 2601565"/>
              <a:gd name="connsiteX289" fmla="*/ 294255 w 998239"/>
              <a:gd name="connsiteY289" fmla="*/ 2098111 h 2601565"/>
              <a:gd name="connsiteX290" fmla="*/ 304716 w 998239"/>
              <a:gd name="connsiteY290" fmla="*/ 2083635 h 2601565"/>
              <a:gd name="connsiteX291" fmla="*/ 328894 w 998239"/>
              <a:gd name="connsiteY291" fmla="*/ 2047263 h 2601565"/>
              <a:gd name="connsiteX292" fmla="*/ 330780 w 998239"/>
              <a:gd name="connsiteY292" fmla="*/ 2044202 h 2601565"/>
              <a:gd name="connsiteX293" fmla="*/ 331717 w 998239"/>
              <a:gd name="connsiteY293" fmla="*/ 2042063 h 2601565"/>
              <a:gd name="connsiteX294" fmla="*/ 391204 w 998239"/>
              <a:gd name="connsiteY294" fmla="*/ 1933218 h 2601565"/>
              <a:gd name="connsiteX295" fmla="*/ 390156 w 998239"/>
              <a:gd name="connsiteY295" fmla="*/ 1860349 h 2601565"/>
              <a:gd name="connsiteX296" fmla="*/ 396502 w 998239"/>
              <a:gd name="connsiteY296" fmla="*/ 1818105 h 2601565"/>
              <a:gd name="connsiteX297" fmla="*/ 402330 w 998239"/>
              <a:gd name="connsiteY297" fmla="*/ 1747141 h 2601565"/>
              <a:gd name="connsiteX298" fmla="*/ 412844 w 998239"/>
              <a:gd name="connsiteY298" fmla="*/ 1718578 h 2601565"/>
              <a:gd name="connsiteX299" fmla="*/ 421839 w 998239"/>
              <a:gd name="connsiteY299" fmla="*/ 1686822 h 2601565"/>
              <a:gd name="connsiteX300" fmla="*/ 430327 w 998239"/>
              <a:gd name="connsiteY300" fmla="*/ 1651516 h 2601565"/>
              <a:gd name="connsiteX301" fmla="*/ 438181 w 998239"/>
              <a:gd name="connsiteY301" fmla="*/ 1613906 h 2601565"/>
              <a:gd name="connsiteX302" fmla="*/ 444515 w 998239"/>
              <a:gd name="connsiteY302" fmla="*/ 1573279 h 2601565"/>
              <a:gd name="connsiteX303" fmla="*/ 449329 w 998239"/>
              <a:gd name="connsiteY303" fmla="*/ 1531942 h 2601565"/>
              <a:gd name="connsiteX304" fmla="*/ 454016 w 998239"/>
              <a:gd name="connsiteY304" fmla="*/ 1488654 h 2601565"/>
              <a:gd name="connsiteX305" fmla="*/ 457183 w 998239"/>
              <a:gd name="connsiteY305" fmla="*/ 1444833 h 2601565"/>
              <a:gd name="connsiteX306" fmla="*/ 459843 w 998239"/>
              <a:gd name="connsiteY306" fmla="*/ 1399239 h 2601565"/>
              <a:gd name="connsiteX307" fmla="*/ 459843 w 998239"/>
              <a:gd name="connsiteY307" fmla="*/ 1354354 h 2601565"/>
              <a:gd name="connsiteX308" fmla="*/ 459843 w 998239"/>
              <a:gd name="connsiteY308" fmla="*/ 1310001 h 2601565"/>
              <a:gd name="connsiteX309" fmla="*/ 457183 w 998239"/>
              <a:gd name="connsiteY309" fmla="*/ 1265471 h 2601565"/>
              <a:gd name="connsiteX310" fmla="*/ 453509 w 998239"/>
              <a:gd name="connsiteY310" fmla="*/ 1222715 h 2601565"/>
              <a:gd name="connsiteX311" fmla="*/ 448822 w 998239"/>
              <a:gd name="connsiteY311" fmla="*/ 1181023 h 2601565"/>
              <a:gd name="connsiteX312" fmla="*/ 441854 w 998239"/>
              <a:gd name="connsiteY312" fmla="*/ 1140751 h 2601565"/>
              <a:gd name="connsiteX313" fmla="*/ 432353 w 998239"/>
              <a:gd name="connsiteY313" fmla="*/ 1103318 h 2601565"/>
              <a:gd name="connsiteX314" fmla="*/ 421839 w 998239"/>
              <a:gd name="connsiteY314" fmla="*/ 1067835 h 2601565"/>
              <a:gd name="connsiteX315" fmla="*/ 409170 w 998239"/>
              <a:gd name="connsiteY315" fmla="*/ 1036079 h 2601565"/>
              <a:gd name="connsiteX316" fmla="*/ 405274 w 998239"/>
              <a:gd name="connsiteY316" fmla="*/ 1028382 h 2601565"/>
              <a:gd name="connsiteX317" fmla="*/ 325111 w 998239"/>
              <a:gd name="connsiteY317" fmla="*/ 669960 h 2601565"/>
              <a:gd name="connsiteX318" fmla="*/ 324674 w 998239"/>
              <a:gd name="connsiteY318" fmla="*/ 667064 h 2601565"/>
              <a:gd name="connsiteX319" fmla="*/ 321000 w 998239"/>
              <a:gd name="connsiteY319" fmla="*/ 613131 h 2601565"/>
              <a:gd name="connsiteX320" fmla="*/ 317833 w 998239"/>
              <a:gd name="connsiteY320" fmla="*/ 556715 h 2601565"/>
              <a:gd name="connsiteX321" fmla="*/ 317833 w 998239"/>
              <a:gd name="connsiteY321" fmla="*/ 499057 h 2601565"/>
              <a:gd name="connsiteX322" fmla="*/ 319986 w 998239"/>
              <a:gd name="connsiteY322" fmla="*/ 440866 h 2601565"/>
              <a:gd name="connsiteX323" fmla="*/ 324674 w 998239"/>
              <a:gd name="connsiteY323" fmla="*/ 383208 h 2601565"/>
              <a:gd name="connsiteX324" fmla="*/ 331642 w 998239"/>
              <a:gd name="connsiteY324" fmla="*/ 325726 h 2601565"/>
              <a:gd name="connsiteX325" fmla="*/ 338989 w 998239"/>
              <a:gd name="connsiteY325" fmla="*/ 270197 h 2601565"/>
              <a:gd name="connsiteX326" fmla="*/ 349504 w 998239"/>
              <a:gd name="connsiteY326" fmla="*/ 216264 h 2601565"/>
              <a:gd name="connsiteX327" fmla="*/ 362172 w 998239"/>
              <a:gd name="connsiteY327" fmla="*/ 165524 h 2601565"/>
              <a:gd name="connsiteX328" fmla="*/ 375347 w 998239"/>
              <a:gd name="connsiteY328" fmla="*/ 117446 h 2601565"/>
              <a:gd name="connsiteX329" fmla="*/ 390675 w 998239"/>
              <a:gd name="connsiteY329" fmla="*/ 73980 h 2601565"/>
              <a:gd name="connsiteX330" fmla="*/ 407017 w 998239"/>
              <a:gd name="connsiteY330" fmla="*/ 34418 h 2601565"/>
              <a:gd name="connsiteX331" fmla="*/ 426653 w 998239"/>
              <a:gd name="connsiteY331" fmla="*/ 0 h 2601565"/>
              <a:gd name="connsiteX0" fmla="*/ 609304 w 998239"/>
              <a:gd name="connsiteY0" fmla="*/ 1157153 h 2601565"/>
              <a:gd name="connsiteX1" fmla="*/ 598179 w 998239"/>
              <a:gd name="connsiteY1" fmla="*/ 1179427 h 2601565"/>
              <a:gd name="connsiteX2" fmla="*/ 587538 w 998239"/>
              <a:gd name="connsiteY2" fmla="*/ 1212780 h 2601565"/>
              <a:gd name="connsiteX3" fmla="*/ 579177 w 998239"/>
              <a:gd name="connsiteY3" fmla="*/ 1247552 h 2601565"/>
              <a:gd name="connsiteX4" fmla="*/ 574363 w 998239"/>
              <a:gd name="connsiteY4" fmla="*/ 1283035 h 2601565"/>
              <a:gd name="connsiteX5" fmla="*/ 572336 w 998239"/>
              <a:gd name="connsiteY5" fmla="*/ 1320468 h 2601565"/>
              <a:gd name="connsiteX6" fmla="*/ 571196 w 998239"/>
              <a:gd name="connsiteY6" fmla="*/ 1358079 h 2601565"/>
              <a:gd name="connsiteX7" fmla="*/ 572336 w 998239"/>
              <a:gd name="connsiteY7" fmla="*/ 1395691 h 2601565"/>
              <a:gd name="connsiteX8" fmla="*/ 574363 w 998239"/>
              <a:gd name="connsiteY8" fmla="*/ 1434189 h 2601565"/>
              <a:gd name="connsiteX9" fmla="*/ 577023 w 998239"/>
              <a:gd name="connsiteY9" fmla="*/ 1472331 h 2601565"/>
              <a:gd name="connsiteX10" fmla="*/ 580190 w 998239"/>
              <a:gd name="connsiteY10" fmla="*/ 1509765 h 2601565"/>
              <a:gd name="connsiteX11" fmla="*/ 580697 w 998239"/>
              <a:gd name="connsiteY11" fmla="*/ 1564763 h 2601565"/>
              <a:gd name="connsiteX12" fmla="*/ 578037 w 998239"/>
              <a:gd name="connsiteY12" fmla="*/ 1619760 h 2601565"/>
              <a:gd name="connsiteX13" fmla="*/ 573350 w 998239"/>
              <a:gd name="connsiteY13" fmla="*/ 1672629 h 2601565"/>
              <a:gd name="connsiteX14" fmla="*/ 567522 w 998239"/>
              <a:gd name="connsiteY14" fmla="*/ 1724432 h 2601565"/>
              <a:gd name="connsiteX15" fmla="*/ 564474 w 998239"/>
              <a:gd name="connsiteY15" fmla="*/ 1798067 h 2601565"/>
              <a:gd name="connsiteX16" fmla="*/ 565843 w 998239"/>
              <a:gd name="connsiteY16" fmla="*/ 1798067 h 2601565"/>
              <a:gd name="connsiteX17" fmla="*/ 596167 w 998239"/>
              <a:gd name="connsiteY17" fmla="*/ 2004317 h 2601565"/>
              <a:gd name="connsiteX18" fmla="*/ 614772 w 998239"/>
              <a:gd name="connsiteY18" fmla="*/ 2015335 h 2601565"/>
              <a:gd name="connsiteX19" fmla="*/ 633212 w 998239"/>
              <a:gd name="connsiteY19" fmla="*/ 2026005 h 2601565"/>
              <a:gd name="connsiteX20" fmla="*/ 649037 w 998239"/>
              <a:gd name="connsiteY20" fmla="*/ 2036824 h 2601565"/>
              <a:gd name="connsiteX21" fmla="*/ 682546 w 998239"/>
              <a:gd name="connsiteY21" fmla="*/ 2063750 h 2601565"/>
              <a:gd name="connsiteX22" fmla="*/ 712427 w 998239"/>
              <a:gd name="connsiteY22" fmla="*/ 2092373 h 2601565"/>
              <a:gd name="connsiteX23" fmla="*/ 738220 w 998239"/>
              <a:gd name="connsiteY23" fmla="*/ 2120464 h 2601565"/>
              <a:gd name="connsiteX24" fmla="*/ 761610 w 998239"/>
              <a:gd name="connsiteY24" fmla="*/ 2148686 h 2601565"/>
              <a:gd name="connsiteX25" fmla="*/ 783089 w 998239"/>
              <a:gd name="connsiteY25" fmla="*/ 2177264 h 2601565"/>
              <a:gd name="connsiteX26" fmla="*/ 803347 w 998239"/>
              <a:gd name="connsiteY26" fmla="*/ 2204774 h 2601565"/>
              <a:gd name="connsiteX27" fmla="*/ 821429 w 998239"/>
              <a:gd name="connsiteY27" fmla="*/ 2231393 h 2601565"/>
              <a:gd name="connsiteX28" fmla="*/ 812873 w 998239"/>
              <a:gd name="connsiteY28" fmla="*/ 2236092 h 2601565"/>
              <a:gd name="connsiteX29" fmla="*/ 783805 w 998239"/>
              <a:gd name="connsiteY29" fmla="*/ 2203301 h 2601565"/>
              <a:gd name="connsiteX30" fmla="*/ 753719 w 998239"/>
              <a:gd name="connsiteY30" fmla="*/ 2172059 h 2601565"/>
              <a:gd name="connsiteX31" fmla="*/ 722647 w 998239"/>
              <a:gd name="connsiteY31" fmla="*/ 2142999 h 2601565"/>
              <a:gd name="connsiteX32" fmla="*/ 690330 w 998239"/>
              <a:gd name="connsiteY32" fmla="*/ 2116510 h 2601565"/>
              <a:gd name="connsiteX33" fmla="*/ 655982 w 998239"/>
              <a:gd name="connsiteY33" fmla="*/ 2093118 h 2601565"/>
              <a:gd name="connsiteX34" fmla="*/ 620297 w 998239"/>
              <a:gd name="connsiteY34" fmla="*/ 2072215 h 2601565"/>
              <a:gd name="connsiteX35" fmla="*/ 583862 w 998239"/>
              <a:gd name="connsiteY35" fmla="*/ 2054108 h 2601565"/>
              <a:gd name="connsiteX36" fmla="*/ 545427 w 998239"/>
              <a:gd name="connsiteY36" fmla="*/ 2040553 h 2601565"/>
              <a:gd name="connsiteX37" fmla="*/ 511522 w 998239"/>
              <a:gd name="connsiteY37" fmla="*/ 2221026 h 2601565"/>
              <a:gd name="connsiteX38" fmla="*/ 546020 w 998239"/>
              <a:gd name="connsiteY38" fmla="*/ 2245768 h 2601565"/>
              <a:gd name="connsiteX39" fmla="*/ 576539 w 998239"/>
              <a:gd name="connsiteY39" fmla="*/ 2272514 h 2601565"/>
              <a:gd name="connsiteX40" fmla="*/ 601206 w 998239"/>
              <a:gd name="connsiteY40" fmla="*/ 2299617 h 2601565"/>
              <a:gd name="connsiteX41" fmla="*/ 620912 w 998239"/>
              <a:gd name="connsiteY41" fmla="*/ 2328269 h 2601565"/>
              <a:gd name="connsiteX42" fmla="*/ 635746 w 998239"/>
              <a:gd name="connsiteY42" fmla="*/ 2357733 h 2601565"/>
              <a:gd name="connsiteX43" fmla="*/ 645162 w 998239"/>
              <a:gd name="connsiteY43" fmla="*/ 2386515 h 2601565"/>
              <a:gd name="connsiteX44" fmla="*/ 649446 w 998239"/>
              <a:gd name="connsiteY44" fmla="*/ 2415678 h 2601565"/>
              <a:gd name="connsiteX45" fmla="*/ 648196 w 998239"/>
              <a:gd name="connsiteY45" fmla="*/ 2444260 h 2601565"/>
              <a:gd name="connsiteX46" fmla="*/ 641984 w 998239"/>
              <a:gd name="connsiteY46" fmla="*/ 2470935 h 2601565"/>
              <a:gd name="connsiteX47" fmla="*/ 637257 w 998239"/>
              <a:gd name="connsiteY47" fmla="*/ 2472280 h 2601565"/>
              <a:gd name="connsiteX48" fmla="*/ 635317 w 998239"/>
              <a:gd name="connsiteY48" fmla="*/ 2465092 h 2601565"/>
              <a:gd name="connsiteX49" fmla="*/ 641087 w 998239"/>
              <a:gd name="connsiteY49" fmla="*/ 2449008 h 2601565"/>
              <a:gd name="connsiteX50" fmla="*/ 641384 w 998239"/>
              <a:gd name="connsiteY50" fmla="*/ 2430972 h 2601565"/>
              <a:gd name="connsiteX51" fmla="*/ 639215 w 998239"/>
              <a:gd name="connsiteY51" fmla="*/ 2410982 h 2601565"/>
              <a:gd name="connsiteX52" fmla="*/ 632287 w 998239"/>
              <a:gd name="connsiteY52" fmla="*/ 2390884 h 2601565"/>
              <a:gd name="connsiteX53" fmla="*/ 621944 w 998239"/>
              <a:gd name="connsiteY53" fmla="*/ 2369828 h 2601565"/>
              <a:gd name="connsiteX54" fmla="*/ 609133 w 998239"/>
              <a:gd name="connsiteY54" fmla="*/ 2349453 h 2601565"/>
              <a:gd name="connsiteX55" fmla="*/ 593107 w 998239"/>
              <a:gd name="connsiteY55" fmla="*/ 2329922 h 2601565"/>
              <a:gd name="connsiteX56" fmla="*/ 574242 w 998239"/>
              <a:gd name="connsiteY56" fmla="*/ 2311561 h 2601565"/>
              <a:gd name="connsiteX57" fmla="*/ 554736 w 998239"/>
              <a:gd name="connsiteY57" fmla="*/ 2295077 h 2601565"/>
              <a:gd name="connsiteX58" fmla="*/ 542732 w 998239"/>
              <a:gd name="connsiteY58" fmla="*/ 2286998 h 2601565"/>
              <a:gd name="connsiteX59" fmla="*/ 533341 w 998239"/>
              <a:gd name="connsiteY59" fmla="*/ 2278769 h 2601565"/>
              <a:gd name="connsiteX60" fmla="*/ 523778 w 998239"/>
              <a:gd name="connsiteY60" fmla="*/ 2272829 h 2601565"/>
              <a:gd name="connsiteX61" fmla="*/ 514151 w 998239"/>
              <a:gd name="connsiteY61" fmla="*/ 2267440 h 2601565"/>
              <a:gd name="connsiteX62" fmla="*/ 503656 w 998239"/>
              <a:gd name="connsiteY62" fmla="*/ 2264952 h 2601565"/>
              <a:gd name="connsiteX63" fmla="*/ 491006 w 998239"/>
              <a:gd name="connsiteY63" fmla="*/ 2308954 h 2601565"/>
              <a:gd name="connsiteX64" fmla="*/ 476330 w 998239"/>
              <a:gd name="connsiteY64" fmla="*/ 2349959 h 2601565"/>
              <a:gd name="connsiteX65" fmla="*/ 459509 w 998239"/>
              <a:gd name="connsiteY65" fmla="*/ 2391527 h 2601565"/>
              <a:gd name="connsiteX66" fmla="*/ 439580 w 998239"/>
              <a:gd name="connsiteY66" fmla="*/ 2432199 h 2601565"/>
              <a:gd name="connsiteX67" fmla="*/ 416585 w 998239"/>
              <a:gd name="connsiteY67" fmla="*/ 2475063 h 2601565"/>
              <a:gd name="connsiteX68" fmla="*/ 389961 w 998239"/>
              <a:gd name="connsiteY68" fmla="*/ 2519626 h 2601565"/>
              <a:gd name="connsiteX69" fmla="*/ 384223 w 998239"/>
              <a:gd name="connsiteY69" fmla="*/ 2526793 h 2601565"/>
              <a:gd name="connsiteX70" fmla="*/ 377695 w 998239"/>
              <a:gd name="connsiteY70" fmla="*/ 2537945 h 2601565"/>
              <a:gd name="connsiteX71" fmla="*/ 368996 w 998239"/>
              <a:gd name="connsiteY71" fmla="*/ 2549023 h 2601565"/>
              <a:gd name="connsiteX72" fmla="*/ 360933 w 998239"/>
              <a:gd name="connsiteY72" fmla="*/ 2560863 h 2601565"/>
              <a:gd name="connsiteX73" fmla="*/ 351567 w 998239"/>
              <a:gd name="connsiteY73" fmla="*/ 2573185 h 2601565"/>
              <a:gd name="connsiteX74" fmla="*/ 341532 w 998239"/>
              <a:gd name="connsiteY74" fmla="*/ 2583296 h 2601565"/>
              <a:gd name="connsiteX75" fmla="*/ 331557 w 998239"/>
              <a:gd name="connsiteY75" fmla="*/ 2592037 h 2601565"/>
              <a:gd name="connsiteX76" fmla="*/ 321124 w 998239"/>
              <a:gd name="connsiteY76" fmla="*/ 2598545 h 2601565"/>
              <a:gd name="connsiteX77" fmla="*/ 312044 w 998239"/>
              <a:gd name="connsiteY77" fmla="*/ 2601565 h 2601565"/>
              <a:gd name="connsiteX78" fmla="*/ 309960 w 998239"/>
              <a:gd name="connsiteY78" fmla="*/ 2597301 h 2601565"/>
              <a:gd name="connsiteX79" fmla="*/ 342120 w 998239"/>
              <a:gd name="connsiteY79" fmla="*/ 2563687 h 2601565"/>
              <a:gd name="connsiteX80" fmla="*/ 370336 w 998239"/>
              <a:gd name="connsiteY80" fmla="*/ 2526618 h 2601565"/>
              <a:gd name="connsiteX81" fmla="*/ 394287 w 998239"/>
              <a:gd name="connsiteY81" fmla="*/ 2487031 h 2601565"/>
              <a:gd name="connsiteX82" fmla="*/ 413201 w 998239"/>
              <a:gd name="connsiteY82" fmla="*/ 2447908 h 2601565"/>
              <a:gd name="connsiteX83" fmla="*/ 428806 w 998239"/>
              <a:gd name="connsiteY83" fmla="*/ 2409545 h 2601565"/>
              <a:gd name="connsiteX84" fmla="*/ 435216 w 998239"/>
              <a:gd name="connsiteY84" fmla="*/ 2381215 h 2601565"/>
              <a:gd name="connsiteX85" fmla="*/ 437508 w 998239"/>
              <a:gd name="connsiteY85" fmla="*/ 2382004 h 2601565"/>
              <a:gd name="connsiteX86" fmla="*/ 438204 w 998239"/>
              <a:gd name="connsiteY86" fmla="*/ 2381394 h 2601565"/>
              <a:gd name="connsiteX87" fmla="*/ 438054 w 998239"/>
              <a:gd name="connsiteY87" fmla="*/ 2380044 h 2601565"/>
              <a:gd name="connsiteX88" fmla="*/ 437652 w 998239"/>
              <a:gd name="connsiteY88" fmla="*/ 2379080 h 2601565"/>
              <a:gd name="connsiteX89" fmla="*/ 436750 w 998239"/>
              <a:gd name="connsiteY89" fmla="*/ 2377071 h 2601565"/>
              <a:gd name="connsiteX90" fmla="*/ 437767 w 998239"/>
              <a:gd name="connsiteY90" fmla="*/ 2375523 h 2601565"/>
              <a:gd name="connsiteX91" fmla="*/ 437711 w 998239"/>
              <a:gd name="connsiteY91" fmla="*/ 2374255 h 2601565"/>
              <a:gd name="connsiteX92" fmla="*/ 438004 w 998239"/>
              <a:gd name="connsiteY92" fmla="*/ 2372682 h 2601565"/>
              <a:gd name="connsiteX93" fmla="*/ 437308 w 998239"/>
              <a:gd name="connsiteY93" fmla="*/ 2373292 h 2601565"/>
              <a:gd name="connsiteX94" fmla="*/ 437711 w 998239"/>
              <a:gd name="connsiteY94" fmla="*/ 2374255 h 2601565"/>
              <a:gd name="connsiteX95" fmla="*/ 435216 w 998239"/>
              <a:gd name="connsiteY95" fmla="*/ 2381215 h 2601565"/>
              <a:gd name="connsiteX96" fmla="*/ 419562 w 998239"/>
              <a:gd name="connsiteY96" fmla="*/ 2378474 h 2601565"/>
              <a:gd name="connsiteX97" fmla="*/ 399876 w 998239"/>
              <a:gd name="connsiteY97" fmla="*/ 2379925 h 2601565"/>
              <a:gd name="connsiteX98" fmla="*/ 378919 w 998239"/>
              <a:gd name="connsiteY98" fmla="*/ 2383310 h 2601565"/>
              <a:gd name="connsiteX99" fmla="*/ 355837 w 998239"/>
              <a:gd name="connsiteY99" fmla="*/ 2389713 h 2601565"/>
              <a:gd name="connsiteX100" fmla="*/ 331860 w 998239"/>
              <a:gd name="connsiteY100" fmla="*/ 2398379 h 2601565"/>
              <a:gd name="connsiteX101" fmla="*/ 307564 w 998239"/>
              <a:gd name="connsiteY101" fmla="*/ 2407986 h 2601565"/>
              <a:gd name="connsiteX102" fmla="*/ 283791 w 998239"/>
              <a:gd name="connsiteY102" fmla="*/ 2419271 h 2601565"/>
              <a:gd name="connsiteX103" fmla="*/ 261091 w 998239"/>
              <a:gd name="connsiteY103" fmla="*/ 2430275 h 2601565"/>
              <a:gd name="connsiteX104" fmla="*/ 258707 w 998239"/>
              <a:gd name="connsiteY104" fmla="*/ 2431515 h 2601565"/>
              <a:gd name="connsiteX105" fmla="*/ 264907 w 998239"/>
              <a:gd name="connsiteY105" fmla="*/ 2418233 h 2601565"/>
              <a:gd name="connsiteX106" fmla="*/ 283331 w 998239"/>
              <a:gd name="connsiteY106" fmla="*/ 2403215 h 2601565"/>
              <a:gd name="connsiteX107" fmla="*/ 306269 w 998239"/>
              <a:gd name="connsiteY107" fmla="*/ 2389370 h 2601565"/>
              <a:gd name="connsiteX108" fmla="*/ 330709 w 998239"/>
              <a:gd name="connsiteY108" fmla="*/ 2376839 h 2601565"/>
              <a:gd name="connsiteX109" fmla="*/ 356078 w 998239"/>
              <a:gd name="connsiteY109" fmla="*/ 2366953 h 2601565"/>
              <a:gd name="connsiteX110" fmla="*/ 384546 w 998239"/>
              <a:gd name="connsiteY110" fmla="*/ 2359782 h 2601565"/>
              <a:gd name="connsiteX111" fmla="*/ 448037 w 998239"/>
              <a:gd name="connsiteY111" fmla="*/ 2345291 h 2601565"/>
              <a:gd name="connsiteX112" fmla="*/ 456052 w 998239"/>
              <a:gd name="connsiteY112" fmla="*/ 2295805 h 2601565"/>
              <a:gd name="connsiteX113" fmla="*/ 459891 w 998239"/>
              <a:gd name="connsiteY113" fmla="*/ 2246520 h 2601565"/>
              <a:gd name="connsiteX114" fmla="*/ 459547 w 998239"/>
              <a:gd name="connsiteY114" fmla="*/ 2196621 h 2601565"/>
              <a:gd name="connsiteX115" fmla="*/ 455007 w 998239"/>
              <a:gd name="connsiteY115" fmla="*/ 2147109 h 2601565"/>
              <a:gd name="connsiteX116" fmla="*/ 414605 w 998239"/>
              <a:gd name="connsiteY116" fmla="*/ 1999908 h 2601565"/>
              <a:gd name="connsiteX117" fmla="*/ 392039 w 998239"/>
              <a:gd name="connsiteY117" fmla="*/ 2033339 h 2601565"/>
              <a:gd name="connsiteX118" fmla="*/ 351498 w 998239"/>
              <a:gd name="connsiteY118" fmla="*/ 2087417 h 2601565"/>
              <a:gd name="connsiteX119" fmla="*/ 308424 w 998239"/>
              <a:gd name="connsiteY119" fmla="*/ 2139893 h 2601565"/>
              <a:gd name="connsiteX120" fmla="*/ 266098 w 998239"/>
              <a:gd name="connsiteY120" fmla="*/ 2190203 h 2601565"/>
              <a:gd name="connsiteX121" fmla="*/ 221074 w 998239"/>
              <a:gd name="connsiteY121" fmla="*/ 2236952 h 2601565"/>
              <a:gd name="connsiteX122" fmla="*/ 175500 w 998239"/>
              <a:gd name="connsiteY122" fmla="*/ 2279195 h 2601565"/>
              <a:gd name="connsiteX123" fmla="*/ 130958 w 998239"/>
              <a:gd name="connsiteY123" fmla="*/ 2318489 h 2601565"/>
              <a:gd name="connsiteX124" fmla="*/ 86731 w 998239"/>
              <a:gd name="connsiteY124" fmla="*/ 2351876 h 2601565"/>
              <a:gd name="connsiteX125" fmla="*/ 43708 w 998239"/>
              <a:gd name="connsiteY125" fmla="*/ 2380769 h 2601565"/>
              <a:gd name="connsiteX126" fmla="*/ 0 w 998239"/>
              <a:gd name="connsiteY126" fmla="*/ 2402513 h 2601565"/>
              <a:gd name="connsiteX127" fmla="*/ 7680 w 998239"/>
              <a:gd name="connsiteY127" fmla="*/ 2395440 h 2601565"/>
              <a:gd name="connsiteX128" fmla="*/ 12312 w 998239"/>
              <a:gd name="connsiteY128" fmla="*/ 2390461 h 2601565"/>
              <a:gd name="connsiteX129" fmla="*/ 15901 w 998239"/>
              <a:gd name="connsiteY129" fmla="*/ 2387490 h 2601565"/>
              <a:gd name="connsiteX130" fmla="*/ 17197 w 998239"/>
              <a:gd name="connsiteY130" fmla="*/ 2385386 h 2601565"/>
              <a:gd name="connsiteX131" fmla="*/ 16525 w 998239"/>
              <a:gd name="connsiteY131" fmla="*/ 2383620 h 2601565"/>
              <a:gd name="connsiteX132" fmla="*/ 17174 w 998239"/>
              <a:gd name="connsiteY132" fmla="*/ 2382567 h 2601565"/>
              <a:gd name="connsiteX133" fmla="*/ 15999 w 998239"/>
              <a:gd name="connsiteY133" fmla="*/ 2381933 h 2601565"/>
              <a:gd name="connsiteX134" fmla="*/ 16971 w 998239"/>
              <a:gd name="connsiteY134" fmla="*/ 2380354 h 2601565"/>
              <a:gd name="connsiteX135" fmla="*/ 20090 w 998239"/>
              <a:gd name="connsiteY135" fmla="*/ 2377830 h 2601565"/>
              <a:gd name="connsiteX136" fmla="*/ 24327 w 998239"/>
              <a:gd name="connsiteY136" fmla="*/ 2373807 h 2601565"/>
              <a:gd name="connsiteX137" fmla="*/ 30627 w 998239"/>
              <a:gd name="connsiteY137" fmla="*/ 2367391 h 2601565"/>
              <a:gd name="connsiteX138" fmla="*/ 40670 w 998239"/>
              <a:gd name="connsiteY138" fmla="*/ 2359024 h 2601565"/>
              <a:gd name="connsiteX139" fmla="*/ 55321 w 998239"/>
              <a:gd name="connsiteY139" fmla="*/ 2347300 h 2601565"/>
              <a:gd name="connsiteX140" fmla="*/ 71663 w 998239"/>
              <a:gd name="connsiteY140" fmla="*/ 2332515 h 2601565"/>
              <a:gd name="connsiteX141" fmla="*/ 94475 w 998239"/>
              <a:gd name="connsiteY141" fmla="*/ 2314213 h 2601565"/>
              <a:gd name="connsiteX142" fmla="*/ 121818 w 998239"/>
              <a:gd name="connsiteY142" fmla="*/ 2292046 h 2601565"/>
              <a:gd name="connsiteX143" fmla="*/ 160830 w 998239"/>
              <a:gd name="connsiteY143" fmla="*/ 2255375 h 2601565"/>
              <a:gd name="connsiteX144" fmla="*/ 197971 w 998239"/>
              <a:gd name="connsiteY144" fmla="*/ 2213486 h 2601565"/>
              <a:gd name="connsiteX145" fmla="*/ 234107 w 998239"/>
              <a:gd name="connsiteY145" fmla="*/ 2169419 h 2601565"/>
              <a:gd name="connsiteX146" fmla="*/ 274428 w 998239"/>
              <a:gd name="connsiteY146" fmla="*/ 2123636 h 2601565"/>
              <a:gd name="connsiteX147" fmla="*/ 282447 w 998239"/>
              <a:gd name="connsiteY147" fmla="*/ 2113474 h 2601565"/>
              <a:gd name="connsiteX148" fmla="*/ 294255 w 998239"/>
              <a:gd name="connsiteY148" fmla="*/ 2098111 h 2601565"/>
              <a:gd name="connsiteX149" fmla="*/ 304716 w 998239"/>
              <a:gd name="connsiteY149" fmla="*/ 2083635 h 2601565"/>
              <a:gd name="connsiteX150" fmla="*/ 328894 w 998239"/>
              <a:gd name="connsiteY150" fmla="*/ 2047263 h 2601565"/>
              <a:gd name="connsiteX151" fmla="*/ 330780 w 998239"/>
              <a:gd name="connsiteY151" fmla="*/ 2044202 h 2601565"/>
              <a:gd name="connsiteX152" fmla="*/ 331717 w 998239"/>
              <a:gd name="connsiteY152" fmla="*/ 2042063 h 2601565"/>
              <a:gd name="connsiteX153" fmla="*/ 391204 w 998239"/>
              <a:gd name="connsiteY153" fmla="*/ 1933218 h 2601565"/>
              <a:gd name="connsiteX154" fmla="*/ 390156 w 998239"/>
              <a:gd name="connsiteY154" fmla="*/ 1860349 h 2601565"/>
              <a:gd name="connsiteX155" fmla="*/ 396502 w 998239"/>
              <a:gd name="connsiteY155" fmla="*/ 1818105 h 2601565"/>
              <a:gd name="connsiteX156" fmla="*/ 402330 w 998239"/>
              <a:gd name="connsiteY156" fmla="*/ 1747141 h 2601565"/>
              <a:gd name="connsiteX157" fmla="*/ 412844 w 998239"/>
              <a:gd name="connsiteY157" fmla="*/ 1718578 h 2601565"/>
              <a:gd name="connsiteX158" fmla="*/ 421839 w 998239"/>
              <a:gd name="connsiteY158" fmla="*/ 1686822 h 2601565"/>
              <a:gd name="connsiteX159" fmla="*/ 430327 w 998239"/>
              <a:gd name="connsiteY159" fmla="*/ 1651516 h 2601565"/>
              <a:gd name="connsiteX160" fmla="*/ 438181 w 998239"/>
              <a:gd name="connsiteY160" fmla="*/ 1613906 h 2601565"/>
              <a:gd name="connsiteX161" fmla="*/ 444515 w 998239"/>
              <a:gd name="connsiteY161" fmla="*/ 1573279 h 2601565"/>
              <a:gd name="connsiteX162" fmla="*/ 449329 w 998239"/>
              <a:gd name="connsiteY162" fmla="*/ 1531942 h 2601565"/>
              <a:gd name="connsiteX163" fmla="*/ 454016 w 998239"/>
              <a:gd name="connsiteY163" fmla="*/ 1488654 h 2601565"/>
              <a:gd name="connsiteX164" fmla="*/ 457183 w 998239"/>
              <a:gd name="connsiteY164" fmla="*/ 1444833 h 2601565"/>
              <a:gd name="connsiteX165" fmla="*/ 459843 w 998239"/>
              <a:gd name="connsiteY165" fmla="*/ 1399239 h 2601565"/>
              <a:gd name="connsiteX166" fmla="*/ 459843 w 998239"/>
              <a:gd name="connsiteY166" fmla="*/ 1354354 h 2601565"/>
              <a:gd name="connsiteX167" fmla="*/ 459843 w 998239"/>
              <a:gd name="connsiteY167" fmla="*/ 1310001 h 2601565"/>
              <a:gd name="connsiteX168" fmla="*/ 457183 w 998239"/>
              <a:gd name="connsiteY168" fmla="*/ 1265471 h 2601565"/>
              <a:gd name="connsiteX169" fmla="*/ 453509 w 998239"/>
              <a:gd name="connsiteY169" fmla="*/ 1222715 h 2601565"/>
              <a:gd name="connsiteX170" fmla="*/ 448822 w 998239"/>
              <a:gd name="connsiteY170" fmla="*/ 1181023 h 2601565"/>
              <a:gd name="connsiteX171" fmla="*/ 441854 w 998239"/>
              <a:gd name="connsiteY171" fmla="*/ 1140751 h 2601565"/>
              <a:gd name="connsiteX172" fmla="*/ 432353 w 998239"/>
              <a:gd name="connsiteY172" fmla="*/ 1103318 h 2601565"/>
              <a:gd name="connsiteX173" fmla="*/ 421839 w 998239"/>
              <a:gd name="connsiteY173" fmla="*/ 1067835 h 2601565"/>
              <a:gd name="connsiteX174" fmla="*/ 409170 w 998239"/>
              <a:gd name="connsiteY174" fmla="*/ 1036079 h 2601565"/>
              <a:gd name="connsiteX175" fmla="*/ 405274 w 998239"/>
              <a:gd name="connsiteY175" fmla="*/ 1028382 h 2601565"/>
              <a:gd name="connsiteX176" fmla="*/ 325111 w 998239"/>
              <a:gd name="connsiteY176" fmla="*/ 669960 h 2601565"/>
              <a:gd name="connsiteX177" fmla="*/ 324674 w 998239"/>
              <a:gd name="connsiteY177" fmla="*/ 667064 h 2601565"/>
              <a:gd name="connsiteX178" fmla="*/ 321000 w 998239"/>
              <a:gd name="connsiteY178" fmla="*/ 613131 h 2601565"/>
              <a:gd name="connsiteX179" fmla="*/ 317833 w 998239"/>
              <a:gd name="connsiteY179" fmla="*/ 556715 h 2601565"/>
              <a:gd name="connsiteX180" fmla="*/ 317833 w 998239"/>
              <a:gd name="connsiteY180" fmla="*/ 499057 h 2601565"/>
              <a:gd name="connsiteX181" fmla="*/ 319986 w 998239"/>
              <a:gd name="connsiteY181" fmla="*/ 440866 h 2601565"/>
              <a:gd name="connsiteX182" fmla="*/ 324674 w 998239"/>
              <a:gd name="connsiteY182" fmla="*/ 383208 h 2601565"/>
              <a:gd name="connsiteX183" fmla="*/ 331642 w 998239"/>
              <a:gd name="connsiteY183" fmla="*/ 325726 h 2601565"/>
              <a:gd name="connsiteX184" fmla="*/ 338989 w 998239"/>
              <a:gd name="connsiteY184" fmla="*/ 270197 h 2601565"/>
              <a:gd name="connsiteX185" fmla="*/ 349504 w 998239"/>
              <a:gd name="connsiteY185" fmla="*/ 216264 h 2601565"/>
              <a:gd name="connsiteX186" fmla="*/ 362172 w 998239"/>
              <a:gd name="connsiteY186" fmla="*/ 165524 h 2601565"/>
              <a:gd name="connsiteX187" fmla="*/ 375347 w 998239"/>
              <a:gd name="connsiteY187" fmla="*/ 117446 h 2601565"/>
              <a:gd name="connsiteX188" fmla="*/ 390675 w 998239"/>
              <a:gd name="connsiteY188" fmla="*/ 73980 h 2601565"/>
              <a:gd name="connsiteX189" fmla="*/ 407017 w 998239"/>
              <a:gd name="connsiteY189" fmla="*/ 34418 h 2601565"/>
              <a:gd name="connsiteX190" fmla="*/ 426653 w 998239"/>
              <a:gd name="connsiteY190" fmla="*/ 0 h 2601565"/>
              <a:gd name="connsiteX191" fmla="*/ 424499 w 998239"/>
              <a:gd name="connsiteY191" fmla="*/ 8516 h 2601565"/>
              <a:gd name="connsiteX192" fmla="*/ 423485 w 998239"/>
              <a:gd name="connsiteY192" fmla="*/ 14193 h 2601565"/>
              <a:gd name="connsiteX193" fmla="*/ 422345 w 998239"/>
              <a:gd name="connsiteY193" fmla="*/ 17918 h 2601565"/>
              <a:gd name="connsiteX194" fmla="*/ 422345 w 998239"/>
              <a:gd name="connsiteY194" fmla="*/ 20048 h 2601565"/>
              <a:gd name="connsiteX195" fmla="*/ 423485 w 998239"/>
              <a:gd name="connsiteY195" fmla="*/ 21112 h 2601565"/>
              <a:gd name="connsiteX196" fmla="*/ 423485 w 998239"/>
              <a:gd name="connsiteY196" fmla="*/ 22177 h 2601565"/>
              <a:gd name="connsiteX197" fmla="*/ 424499 w 998239"/>
              <a:gd name="connsiteY197" fmla="*/ 22177 h 2601565"/>
              <a:gd name="connsiteX198" fmla="*/ 424499 w 998239"/>
              <a:gd name="connsiteY198" fmla="*/ 23773 h 2601565"/>
              <a:gd name="connsiteX199" fmla="*/ 423485 w 998239"/>
              <a:gd name="connsiteY199" fmla="*/ 26967 h 2601565"/>
              <a:gd name="connsiteX200" fmla="*/ 422345 w 998239"/>
              <a:gd name="connsiteY200" fmla="*/ 31756 h 2601565"/>
              <a:gd name="connsiteX201" fmla="*/ 420825 w 998239"/>
              <a:gd name="connsiteY201" fmla="*/ 39208 h 2601565"/>
              <a:gd name="connsiteX202" fmla="*/ 417658 w 998239"/>
              <a:gd name="connsiteY202" fmla="*/ 49676 h 2601565"/>
              <a:gd name="connsiteX203" fmla="*/ 412844 w 998239"/>
              <a:gd name="connsiteY203" fmla="*/ 64578 h 2601565"/>
              <a:gd name="connsiteX204" fmla="*/ 408157 w 998239"/>
              <a:gd name="connsiteY204" fmla="*/ 82496 h 2601565"/>
              <a:gd name="connsiteX205" fmla="*/ 400683 w 998239"/>
              <a:gd name="connsiteY205" fmla="*/ 105737 h 2601565"/>
              <a:gd name="connsiteX206" fmla="*/ 391815 w 998239"/>
              <a:gd name="connsiteY206" fmla="*/ 133768 h 2601565"/>
              <a:gd name="connsiteX207" fmla="*/ 381174 w 998239"/>
              <a:gd name="connsiteY207" fmla="*/ 177588 h 2601565"/>
              <a:gd name="connsiteX208" fmla="*/ 373826 w 998239"/>
              <a:gd name="connsiteY208" fmla="*/ 224602 h 2601565"/>
              <a:gd name="connsiteX209" fmla="*/ 367999 w 998239"/>
              <a:gd name="connsiteY209" fmla="*/ 272858 h 2601565"/>
              <a:gd name="connsiteX210" fmla="*/ 360145 w 998239"/>
              <a:gd name="connsiteY210" fmla="*/ 324130 h 2601565"/>
              <a:gd name="connsiteX211" fmla="*/ 359005 w 998239"/>
              <a:gd name="connsiteY211" fmla="*/ 335129 h 2601565"/>
              <a:gd name="connsiteX212" fmla="*/ 357484 w 998239"/>
              <a:gd name="connsiteY212" fmla="*/ 351628 h 2601565"/>
              <a:gd name="connsiteX213" fmla="*/ 356344 w 998239"/>
              <a:gd name="connsiteY213" fmla="*/ 369015 h 2601565"/>
              <a:gd name="connsiteX214" fmla="*/ 355331 w 998239"/>
              <a:gd name="connsiteY214" fmla="*/ 387997 h 2601565"/>
              <a:gd name="connsiteX215" fmla="*/ 355331 w 998239"/>
              <a:gd name="connsiteY215" fmla="*/ 407513 h 2601565"/>
              <a:gd name="connsiteX216" fmla="*/ 357484 w 998239"/>
              <a:gd name="connsiteY216" fmla="*/ 425077 h 2601565"/>
              <a:gd name="connsiteX217" fmla="*/ 360145 w 998239"/>
              <a:gd name="connsiteY217" fmla="*/ 440334 h 2601565"/>
              <a:gd name="connsiteX218" fmla="*/ 364832 w 998239"/>
              <a:gd name="connsiteY218" fmla="*/ 450979 h 2601565"/>
              <a:gd name="connsiteX219" fmla="*/ 390168 w 998239"/>
              <a:gd name="connsiteY219" fmla="*/ 448849 h 2601565"/>
              <a:gd name="connsiteX220" fmla="*/ 414997 w 998239"/>
              <a:gd name="connsiteY220" fmla="*/ 440334 h 2601565"/>
              <a:gd name="connsiteX221" fmla="*/ 438687 w 998239"/>
              <a:gd name="connsiteY221" fmla="*/ 426673 h 2601565"/>
              <a:gd name="connsiteX222" fmla="*/ 463010 w 998239"/>
              <a:gd name="connsiteY222" fmla="*/ 407513 h 2601565"/>
              <a:gd name="connsiteX223" fmla="*/ 485179 w 998239"/>
              <a:gd name="connsiteY223" fmla="*/ 385336 h 2601565"/>
              <a:gd name="connsiteX224" fmla="*/ 506842 w 998239"/>
              <a:gd name="connsiteY224" fmla="*/ 358370 h 2601565"/>
              <a:gd name="connsiteX225" fmla="*/ 527364 w 998239"/>
              <a:gd name="connsiteY225" fmla="*/ 329807 h 2601565"/>
              <a:gd name="connsiteX226" fmla="*/ 546367 w 998239"/>
              <a:gd name="connsiteY226" fmla="*/ 299825 h 2601565"/>
              <a:gd name="connsiteX227" fmla="*/ 564862 w 998239"/>
              <a:gd name="connsiteY227" fmla="*/ 268068 h 2601565"/>
              <a:gd name="connsiteX228" fmla="*/ 580697 w 998239"/>
              <a:gd name="connsiteY228" fmla="*/ 235247 h 2601565"/>
              <a:gd name="connsiteX229" fmla="*/ 595519 w 998239"/>
              <a:gd name="connsiteY229" fmla="*/ 203491 h 2601565"/>
              <a:gd name="connsiteX230" fmla="*/ 607680 w 998239"/>
              <a:gd name="connsiteY230" fmla="*/ 172798 h 2601565"/>
              <a:gd name="connsiteX231" fmla="*/ 613508 w 998239"/>
              <a:gd name="connsiteY231" fmla="*/ 172798 h 2601565"/>
              <a:gd name="connsiteX232" fmla="*/ 613508 w 998239"/>
              <a:gd name="connsiteY232" fmla="*/ 175992 h 2601565"/>
              <a:gd name="connsiteX233" fmla="*/ 604006 w 998239"/>
              <a:gd name="connsiteY233" fmla="*/ 206684 h 2601565"/>
              <a:gd name="connsiteX234" fmla="*/ 593365 w 998239"/>
              <a:gd name="connsiteY234" fmla="*/ 238440 h 2601565"/>
              <a:gd name="connsiteX235" fmla="*/ 581837 w 998239"/>
              <a:gd name="connsiteY235" fmla="*/ 269132 h 2601565"/>
              <a:gd name="connsiteX236" fmla="*/ 570183 w 998239"/>
              <a:gd name="connsiteY236" fmla="*/ 298760 h 2601565"/>
              <a:gd name="connsiteX237" fmla="*/ 558021 w 998239"/>
              <a:gd name="connsiteY237" fmla="*/ 327678 h 2601565"/>
              <a:gd name="connsiteX238" fmla="*/ 544339 w 998239"/>
              <a:gd name="connsiteY238" fmla="*/ 354645 h 2601565"/>
              <a:gd name="connsiteX239" fmla="*/ 530025 w 998239"/>
              <a:gd name="connsiteY239" fmla="*/ 380546 h 2601565"/>
              <a:gd name="connsiteX240" fmla="*/ 512669 w 998239"/>
              <a:gd name="connsiteY240" fmla="*/ 404319 h 2601565"/>
              <a:gd name="connsiteX241" fmla="*/ 494680 w 998239"/>
              <a:gd name="connsiteY241" fmla="*/ 427738 h 2601565"/>
              <a:gd name="connsiteX242" fmla="*/ 473524 w 998239"/>
              <a:gd name="connsiteY242" fmla="*/ 446720 h 2601565"/>
              <a:gd name="connsiteX243" fmla="*/ 449329 w 998239"/>
              <a:gd name="connsiteY243" fmla="*/ 464107 h 2601565"/>
              <a:gd name="connsiteX244" fmla="*/ 422345 w 998239"/>
              <a:gd name="connsiteY244" fmla="*/ 479542 h 2601565"/>
              <a:gd name="connsiteX245" fmla="*/ 393842 w 998239"/>
              <a:gd name="connsiteY245" fmla="*/ 491073 h 2601565"/>
              <a:gd name="connsiteX246" fmla="*/ 360145 w 998239"/>
              <a:gd name="connsiteY246" fmla="*/ 499057 h 2601565"/>
              <a:gd name="connsiteX247" fmla="*/ 361158 w 998239"/>
              <a:gd name="connsiteY247" fmla="*/ 554586 h 2601565"/>
              <a:gd name="connsiteX248" fmla="*/ 365845 w 998239"/>
              <a:gd name="connsiteY248" fmla="*/ 607455 h 2601565"/>
              <a:gd name="connsiteX249" fmla="*/ 373826 w 998239"/>
              <a:gd name="connsiteY249" fmla="*/ 657662 h 2601565"/>
              <a:gd name="connsiteX250" fmla="*/ 384341 w 998239"/>
              <a:gd name="connsiteY250" fmla="*/ 705208 h 2601565"/>
              <a:gd name="connsiteX251" fmla="*/ 397516 w 998239"/>
              <a:gd name="connsiteY251" fmla="*/ 750625 h 2601565"/>
              <a:gd name="connsiteX252" fmla="*/ 411831 w 998239"/>
              <a:gd name="connsiteY252" fmla="*/ 794090 h 2601565"/>
              <a:gd name="connsiteX253" fmla="*/ 428172 w 998239"/>
              <a:gd name="connsiteY253" fmla="*/ 835250 h 2601565"/>
              <a:gd name="connsiteX254" fmla="*/ 444515 w 998239"/>
              <a:gd name="connsiteY254" fmla="*/ 875345 h 2601565"/>
              <a:gd name="connsiteX255" fmla="*/ 449329 w 998239"/>
              <a:gd name="connsiteY255" fmla="*/ 884925 h 2601565"/>
              <a:gd name="connsiteX256" fmla="*/ 453509 w 998239"/>
              <a:gd name="connsiteY256" fmla="*/ 896634 h 2601565"/>
              <a:gd name="connsiteX257" fmla="*/ 459336 w 998239"/>
              <a:gd name="connsiteY257" fmla="*/ 909231 h 2601565"/>
              <a:gd name="connsiteX258" fmla="*/ 464657 w 998239"/>
              <a:gd name="connsiteY258" fmla="*/ 922536 h 2601565"/>
              <a:gd name="connsiteX259" fmla="*/ 471498 w 998239"/>
              <a:gd name="connsiteY259" fmla="*/ 935132 h 2601565"/>
              <a:gd name="connsiteX260" fmla="*/ 479352 w 998239"/>
              <a:gd name="connsiteY260" fmla="*/ 945776 h 2601565"/>
              <a:gd name="connsiteX261" fmla="*/ 488853 w 998239"/>
              <a:gd name="connsiteY261" fmla="*/ 955180 h 2601565"/>
              <a:gd name="connsiteX262" fmla="*/ 499494 w 998239"/>
              <a:gd name="connsiteY262" fmla="*/ 962099 h 2601565"/>
              <a:gd name="connsiteX263" fmla="*/ 512163 w 998239"/>
              <a:gd name="connsiteY263" fmla="*/ 964760 h 2601565"/>
              <a:gd name="connsiteX264" fmla="*/ 525338 w 998239"/>
              <a:gd name="connsiteY264" fmla="*/ 964228 h 2601565"/>
              <a:gd name="connsiteX265" fmla="*/ 549027 w 998239"/>
              <a:gd name="connsiteY265" fmla="*/ 956244 h 2601565"/>
              <a:gd name="connsiteX266" fmla="*/ 570183 w 998239"/>
              <a:gd name="connsiteY266" fmla="*/ 943116 h 2601565"/>
              <a:gd name="connsiteX267" fmla="*/ 590705 w 998239"/>
              <a:gd name="connsiteY267" fmla="*/ 926617 h 2601565"/>
              <a:gd name="connsiteX268" fmla="*/ 607680 w 998239"/>
              <a:gd name="connsiteY268" fmla="*/ 907101 h 2601565"/>
              <a:gd name="connsiteX269" fmla="*/ 624022 w 998239"/>
              <a:gd name="connsiteY269" fmla="*/ 885989 h 2601565"/>
              <a:gd name="connsiteX270" fmla="*/ 639350 w 998239"/>
              <a:gd name="connsiteY270" fmla="*/ 863813 h 2601565"/>
              <a:gd name="connsiteX271" fmla="*/ 653032 w 998239"/>
              <a:gd name="connsiteY271" fmla="*/ 842701 h 2601565"/>
              <a:gd name="connsiteX272" fmla="*/ 664687 w 998239"/>
              <a:gd name="connsiteY272" fmla="*/ 822476 h 2601565"/>
              <a:gd name="connsiteX273" fmla="*/ 690530 w 998239"/>
              <a:gd name="connsiteY273" fmla="*/ 776527 h 2601565"/>
              <a:gd name="connsiteX274" fmla="*/ 715359 w 998239"/>
              <a:gd name="connsiteY274" fmla="*/ 724723 h 2601565"/>
              <a:gd name="connsiteX275" fmla="*/ 740189 w 998239"/>
              <a:gd name="connsiteY275" fmla="*/ 668129 h 2601565"/>
              <a:gd name="connsiteX276" fmla="*/ 763372 w 998239"/>
              <a:gd name="connsiteY276" fmla="*/ 606390 h 2601565"/>
              <a:gd name="connsiteX277" fmla="*/ 784528 w 998239"/>
              <a:gd name="connsiteY277" fmla="*/ 541280 h 2601565"/>
              <a:gd name="connsiteX278" fmla="*/ 803530 w 998239"/>
              <a:gd name="connsiteY278" fmla="*/ 472090 h 2601565"/>
              <a:gd name="connsiteX279" fmla="*/ 820886 w 998239"/>
              <a:gd name="connsiteY279" fmla="*/ 399707 h 2601565"/>
              <a:gd name="connsiteX280" fmla="*/ 833553 w 998239"/>
              <a:gd name="connsiteY280" fmla="*/ 324662 h 2601565"/>
              <a:gd name="connsiteX281" fmla="*/ 843055 w 998239"/>
              <a:gd name="connsiteY281" fmla="*/ 247843 h 2601565"/>
              <a:gd name="connsiteX282" fmla="*/ 848882 w 998239"/>
              <a:gd name="connsiteY282" fmla="*/ 169250 h 2601565"/>
              <a:gd name="connsiteX283" fmla="*/ 853569 w 998239"/>
              <a:gd name="connsiteY283" fmla="*/ 172798 h 2601565"/>
              <a:gd name="connsiteX284" fmla="*/ 857370 w 998239"/>
              <a:gd name="connsiteY284" fmla="*/ 181846 h 2601565"/>
              <a:gd name="connsiteX285" fmla="*/ 860537 w 998239"/>
              <a:gd name="connsiteY285" fmla="*/ 195152 h 2601565"/>
              <a:gd name="connsiteX286" fmla="*/ 862057 w 998239"/>
              <a:gd name="connsiteY286" fmla="*/ 212538 h 2601565"/>
              <a:gd name="connsiteX287" fmla="*/ 863070 w 998239"/>
              <a:gd name="connsiteY287" fmla="*/ 232586 h 2601565"/>
              <a:gd name="connsiteX288" fmla="*/ 863070 w 998239"/>
              <a:gd name="connsiteY288" fmla="*/ 255827 h 2601565"/>
              <a:gd name="connsiteX289" fmla="*/ 863070 w 998239"/>
              <a:gd name="connsiteY289" fmla="*/ 280664 h 2601565"/>
              <a:gd name="connsiteX290" fmla="*/ 862057 w 998239"/>
              <a:gd name="connsiteY290" fmla="*/ 307630 h 2601565"/>
              <a:gd name="connsiteX291" fmla="*/ 860537 w 998239"/>
              <a:gd name="connsiteY291" fmla="*/ 335129 h 2601565"/>
              <a:gd name="connsiteX292" fmla="*/ 858383 w 998239"/>
              <a:gd name="connsiteY292" fmla="*/ 363160 h 2601565"/>
              <a:gd name="connsiteX293" fmla="*/ 855216 w 998239"/>
              <a:gd name="connsiteY293" fmla="*/ 391191 h 2601565"/>
              <a:gd name="connsiteX294" fmla="*/ 853569 w 998239"/>
              <a:gd name="connsiteY294" fmla="*/ 418157 h 2601565"/>
              <a:gd name="connsiteX295" fmla="*/ 850402 w 998239"/>
              <a:gd name="connsiteY295" fmla="*/ 442995 h 2601565"/>
              <a:gd name="connsiteX296" fmla="*/ 847869 w 998239"/>
              <a:gd name="connsiteY296" fmla="*/ 466236 h 2601565"/>
              <a:gd name="connsiteX297" fmla="*/ 844701 w 998239"/>
              <a:gd name="connsiteY297" fmla="*/ 486283 h 2601565"/>
              <a:gd name="connsiteX298" fmla="*/ 842041 w 998239"/>
              <a:gd name="connsiteY298" fmla="*/ 502782 h 2601565"/>
              <a:gd name="connsiteX299" fmla="*/ 839888 w 998239"/>
              <a:gd name="connsiteY299" fmla="*/ 515910 h 2601565"/>
              <a:gd name="connsiteX300" fmla="*/ 801883 w 998239"/>
              <a:gd name="connsiteY300" fmla="*/ 666000 h 2601565"/>
              <a:gd name="connsiteX301" fmla="*/ 832540 w 998239"/>
              <a:gd name="connsiteY301" fmla="*/ 662984 h 2601565"/>
              <a:gd name="connsiteX302" fmla="*/ 861044 w 998239"/>
              <a:gd name="connsiteY302" fmla="*/ 655533 h 2601565"/>
              <a:gd name="connsiteX303" fmla="*/ 887900 w 998239"/>
              <a:gd name="connsiteY303" fmla="*/ 644888 h 2601565"/>
              <a:gd name="connsiteX304" fmla="*/ 913743 w 998239"/>
              <a:gd name="connsiteY304" fmla="*/ 631228 h 2601565"/>
              <a:gd name="connsiteX305" fmla="*/ 937052 w 998239"/>
              <a:gd name="connsiteY305" fmla="*/ 615793 h 2601565"/>
              <a:gd name="connsiteX306" fmla="*/ 958081 w 998239"/>
              <a:gd name="connsiteY306" fmla="*/ 598939 h 2601565"/>
              <a:gd name="connsiteX307" fmla="*/ 978224 w 998239"/>
              <a:gd name="connsiteY307" fmla="*/ 581553 h 2601565"/>
              <a:gd name="connsiteX308" fmla="*/ 996719 w 998239"/>
              <a:gd name="connsiteY308" fmla="*/ 565054 h 2601565"/>
              <a:gd name="connsiteX309" fmla="*/ 998239 w 998239"/>
              <a:gd name="connsiteY309" fmla="*/ 573037 h 2601565"/>
              <a:gd name="connsiteX310" fmla="*/ 981391 w 998239"/>
              <a:gd name="connsiteY310" fmla="*/ 598939 h 2601565"/>
              <a:gd name="connsiteX311" fmla="*/ 960742 w 998239"/>
              <a:gd name="connsiteY311" fmla="*/ 623776 h 2601565"/>
              <a:gd name="connsiteX312" fmla="*/ 935912 w 998239"/>
              <a:gd name="connsiteY312" fmla="*/ 645953 h 2601565"/>
              <a:gd name="connsiteX313" fmla="*/ 908042 w 998239"/>
              <a:gd name="connsiteY313" fmla="*/ 666000 h 2601565"/>
              <a:gd name="connsiteX314" fmla="*/ 878399 w 998239"/>
              <a:gd name="connsiteY314" fmla="*/ 684096 h 2601565"/>
              <a:gd name="connsiteX315" fmla="*/ 846728 w 998239"/>
              <a:gd name="connsiteY315" fmla="*/ 699886 h 2601565"/>
              <a:gd name="connsiteX316" fmla="*/ 814044 w 998239"/>
              <a:gd name="connsiteY316" fmla="*/ 712127 h 2601565"/>
              <a:gd name="connsiteX317" fmla="*/ 780728 w 998239"/>
              <a:gd name="connsiteY317" fmla="*/ 720997 h 2601565"/>
              <a:gd name="connsiteX318" fmla="*/ 773886 w 998239"/>
              <a:gd name="connsiteY318" fmla="*/ 742287 h 2601565"/>
              <a:gd name="connsiteX319" fmla="*/ 764385 w 998239"/>
              <a:gd name="connsiteY319" fmla="*/ 767124 h 2601565"/>
              <a:gd name="connsiteX320" fmla="*/ 753871 w 998239"/>
              <a:gd name="connsiteY320" fmla="*/ 793026 h 2601565"/>
              <a:gd name="connsiteX321" fmla="*/ 740189 w 998239"/>
              <a:gd name="connsiteY321" fmla="*/ 821057 h 2601565"/>
              <a:gd name="connsiteX322" fmla="*/ 725874 w 998239"/>
              <a:gd name="connsiteY322" fmla="*/ 850507 h 2601565"/>
              <a:gd name="connsiteX323" fmla="*/ 710546 w 998239"/>
              <a:gd name="connsiteY323" fmla="*/ 879603 h 2601565"/>
              <a:gd name="connsiteX324" fmla="*/ 705253 w 998239"/>
              <a:gd name="connsiteY324" fmla="*/ 888509 h 2601565"/>
              <a:gd name="connsiteX325" fmla="*/ 657504 w 998239"/>
              <a:gd name="connsiteY325" fmla="*/ 965731 h 2601565"/>
              <a:gd name="connsiteX326" fmla="*/ 646192 w 998239"/>
              <a:gd name="connsiteY326" fmla="*/ 981082 h 2601565"/>
              <a:gd name="connsiteX327" fmla="*/ 631877 w 998239"/>
              <a:gd name="connsiteY327" fmla="*/ 1000774 h 2601565"/>
              <a:gd name="connsiteX328" fmla="*/ 618195 w 998239"/>
              <a:gd name="connsiteY328" fmla="*/ 1014967 h 2601565"/>
              <a:gd name="connsiteX329" fmla="*/ 620348 w 998239"/>
              <a:gd name="connsiteY329" fmla="*/ 1025612 h 2601565"/>
              <a:gd name="connsiteX330" fmla="*/ 715462 w 998239"/>
              <a:gd name="connsiteY330" fmla="*/ 1119180 h 2601565"/>
              <a:gd name="connsiteX0" fmla="*/ 609304 w 998239"/>
              <a:gd name="connsiteY0" fmla="*/ 1157153 h 2601565"/>
              <a:gd name="connsiteX1" fmla="*/ 598179 w 998239"/>
              <a:gd name="connsiteY1" fmla="*/ 1179427 h 2601565"/>
              <a:gd name="connsiteX2" fmla="*/ 587538 w 998239"/>
              <a:gd name="connsiteY2" fmla="*/ 1212780 h 2601565"/>
              <a:gd name="connsiteX3" fmla="*/ 579177 w 998239"/>
              <a:gd name="connsiteY3" fmla="*/ 1247552 h 2601565"/>
              <a:gd name="connsiteX4" fmla="*/ 574363 w 998239"/>
              <a:gd name="connsiteY4" fmla="*/ 1283035 h 2601565"/>
              <a:gd name="connsiteX5" fmla="*/ 572336 w 998239"/>
              <a:gd name="connsiteY5" fmla="*/ 1320468 h 2601565"/>
              <a:gd name="connsiteX6" fmla="*/ 571196 w 998239"/>
              <a:gd name="connsiteY6" fmla="*/ 1358079 h 2601565"/>
              <a:gd name="connsiteX7" fmla="*/ 572336 w 998239"/>
              <a:gd name="connsiteY7" fmla="*/ 1395691 h 2601565"/>
              <a:gd name="connsiteX8" fmla="*/ 574363 w 998239"/>
              <a:gd name="connsiteY8" fmla="*/ 1434189 h 2601565"/>
              <a:gd name="connsiteX9" fmla="*/ 577023 w 998239"/>
              <a:gd name="connsiteY9" fmla="*/ 1472331 h 2601565"/>
              <a:gd name="connsiteX10" fmla="*/ 580190 w 998239"/>
              <a:gd name="connsiteY10" fmla="*/ 1509765 h 2601565"/>
              <a:gd name="connsiteX11" fmla="*/ 580697 w 998239"/>
              <a:gd name="connsiteY11" fmla="*/ 1564763 h 2601565"/>
              <a:gd name="connsiteX12" fmla="*/ 578037 w 998239"/>
              <a:gd name="connsiteY12" fmla="*/ 1619760 h 2601565"/>
              <a:gd name="connsiteX13" fmla="*/ 573350 w 998239"/>
              <a:gd name="connsiteY13" fmla="*/ 1672629 h 2601565"/>
              <a:gd name="connsiteX14" fmla="*/ 567522 w 998239"/>
              <a:gd name="connsiteY14" fmla="*/ 1724432 h 2601565"/>
              <a:gd name="connsiteX15" fmla="*/ 564474 w 998239"/>
              <a:gd name="connsiteY15" fmla="*/ 1798067 h 2601565"/>
              <a:gd name="connsiteX16" fmla="*/ 565843 w 998239"/>
              <a:gd name="connsiteY16" fmla="*/ 1798067 h 2601565"/>
              <a:gd name="connsiteX17" fmla="*/ 596167 w 998239"/>
              <a:gd name="connsiteY17" fmla="*/ 2004317 h 2601565"/>
              <a:gd name="connsiteX18" fmla="*/ 614772 w 998239"/>
              <a:gd name="connsiteY18" fmla="*/ 2015335 h 2601565"/>
              <a:gd name="connsiteX19" fmla="*/ 633212 w 998239"/>
              <a:gd name="connsiteY19" fmla="*/ 2026005 h 2601565"/>
              <a:gd name="connsiteX20" fmla="*/ 649037 w 998239"/>
              <a:gd name="connsiteY20" fmla="*/ 2036824 h 2601565"/>
              <a:gd name="connsiteX21" fmla="*/ 682546 w 998239"/>
              <a:gd name="connsiteY21" fmla="*/ 2063750 h 2601565"/>
              <a:gd name="connsiteX22" fmla="*/ 712427 w 998239"/>
              <a:gd name="connsiteY22" fmla="*/ 2092373 h 2601565"/>
              <a:gd name="connsiteX23" fmla="*/ 738220 w 998239"/>
              <a:gd name="connsiteY23" fmla="*/ 2120464 h 2601565"/>
              <a:gd name="connsiteX24" fmla="*/ 761610 w 998239"/>
              <a:gd name="connsiteY24" fmla="*/ 2148686 h 2601565"/>
              <a:gd name="connsiteX25" fmla="*/ 783089 w 998239"/>
              <a:gd name="connsiteY25" fmla="*/ 2177264 h 2601565"/>
              <a:gd name="connsiteX26" fmla="*/ 803347 w 998239"/>
              <a:gd name="connsiteY26" fmla="*/ 2204774 h 2601565"/>
              <a:gd name="connsiteX27" fmla="*/ 821429 w 998239"/>
              <a:gd name="connsiteY27" fmla="*/ 2231393 h 2601565"/>
              <a:gd name="connsiteX28" fmla="*/ 812873 w 998239"/>
              <a:gd name="connsiteY28" fmla="*/ 2236092 h 2601565"/>
              <a:gd name="connsiteX29" fmla="*/ 783805 w 998239"/>
              <a:gd name="connsiteY29" fmla="*/ 2203301 h 2601565"/>
              <a:gd name="connsiteX30" fmla="*/ 753719 w 998239"/>
              <a:gd name="connsiteY30" fmla="*/ 2172059 h 2601565"/>
              <a:gd name="connsiteX31" fmla="*/ 722647 w 998239"/>
              <a:gd name="connsiteY31" fmla="*/ 2142999 h 2601565"/>
              <a:gd name="connsiteX32" fmla="*/ 690330 w 998239"/>
              <a:gd name="connsiteY32" fmla="*/ 2116510 h 2601565"/>
              <a:gd name="connsiteX33" fmla="*/ 655982 w 998239"/>
              <a:gd name="connsiteY33" fmla="*/ 2093118 h 2601565"/>
              <a:gd name="connsiteX34" fmla="*/ 620297 w 998239"/>
              <a:gd name="connsiteY34" fmla="*/ 2072215 h 2601565"/>
              <a:gd name="connsiteX35" fmla="*/ 583862 w 998239"/>
              <a:gd name="connsiteY35" fmla="*/ 2054108 h 2601565"/>
              <a:gd name="connsiteX36" fmla="*/ 545427 w 998239"/>
              <a:gd name="connsiteY36" fmla="*/ 2040553 h 2601565"/>
              <a:gd name="connsiteX37" fmla="*/ 511522 w 998239"/>
              <a:gd name="connsiteY37" fmla="*/ 2221026 h 2601565"/>
              <a:gd name="connsiteX38" fmla="*/ 546020 w 998239"/>
              <a:gd name="connsiteY38" fmla="*/ 2245768 h 2601565"/>
              <a:gd name="connsiteX39" fmla="*/ 576539 w 998239"/>
              <a:gd name="connsiteY39" fmla="*/ 2272514 h 2601565"/>
              <a:gd name="connsiteX40" fmla="*/ 601206 w 998239"/>
              <a:gd name="connsiteY40" fmla="*/ 2299617 h 2601565"/>
              <a:gd name="connsiteX41" fmla="*/ 620912 w 998239"/>
              <a:gd name="connsiteY41" fmla="*/ 2328269 h 2601565"/>
              <a:gd name="connsiteX42" fmla="*/ 635746 w 998239"/>
              <a:gd name="connsiteY42" fmla="*/ 2357733 h 2601565"/>
              <a:gd name="connsiteX43" fmla="*/ 645162 w 998239"/>
              <a:gd name="connsiteY43" fmla="*/ 2386515 h 2601565"/>
              <a:gd name="connsiteX44" fmla="*/ 649446 w 998239"/>
              <a:gd name="connsiteY44" fmla="*/ 2415678 h 2601565"/>
              <a:gd name="connsiteX45" fmla="*/ 648196 w 998239"/>
              <a:gd name="connsiteY45" fmla="*/ 2444260 h 2601565"/>
              <a:gd name="connsiteX46" fmla="*/ 641984 w 998239"/>
              <a:gd name="connsiteY46" fmla="*/ 2470935 h 2601565"/>
              <a:gd name="connsiteX47" fmla="*/ 637257 w 998239"/>
              <a:gd name="connsiteY47" fmla="*/ 2472280 h 2601565"/>
              <a:gd name="connsiteX48" fmla="*/ 635317 w 998239"/>
              <a:gd name="connsiteY48" fmla="*/ 2465092 h 2601565"/>
              <a:gd name="connsiteX49" fmla="*/ 641087 w 998239"/>
              <a:gd name="connsiteY49" fmla="*/ 2449008 h 2601565"/>
              <a:gd name="connsiteX50" fmla="*/ 641384 w 998239"/>
              <a:gd name="connsiteY50" fmla="*/ 2430972 h 2601565"/>
              <a:gd name="connsiteX51" fmla="*/ 639215 w 998239"/>
              <a:gd name="connsiteY51" fmla="*/ 2410982 h 2601565"/>
              <a:gd name="connsiteX52" fmla="*/ 632287 w 998239"/>
              <a:gd name="connsiteY52" fmla="*/ 2390884 h 2601565"/>
              <a:gd name="connsiteX53" fmla="*/ 621944 w 998239"/>
              <a:gd name="connsiteY53" fmla="*/ 2369828 h 2601565"/>
              <a:gd name="connsiteX54" fmla="*/ 609133 w 998239"/>
              <a:gd name="connsiteY54" fmla="*/ 2349453 h 2601565"/>
              <a:gd name="connsiteX55" fmla="*/ 593107 w 998239"/>
              <a:gd name="connsiteY55" fmla="*/ 2329922 h 2601565"/>
              <a:gd name="connsiteX56" fmla="*/ 574242 w 998239"/>
              <a:gd name="connsiteY56" fmla="*/ 2311561 h 2601565"/>
              <a:gd name="connsiteX57" fmla="*/ 554736 w 998239"/>
              <a:gd name="connsiteY57" fmla="*/ 2295077 h 2601565"/>
              <a:gd name="connsiteX58" fmla="*/ 542732 w 998239"/>
              <a:gd name="connsiteY58" fmla="*/ 2286998 h 2601565"/>
              <a:gd name="connsiteX59" fmla="*/ 533341 w 998239"/>
              <a:gd name="connsiteY59" fmla="*/ 2278769 h 2601565"/>
              <a:gd name="connsiteX60" fmla="*/ 523778 w 998239"/>
              <a:gd name="connsiteY60" fmla="*/ 2272829 h 2601565"/>
              <a:gd name="connsiteX61" fmla="*/ 514151 w 998239"/>
              <a:gd name="connsiteY61" fmla="*/ 2267440 h 2601565"/>
              <a:gd name="connsiteX62" fmla="*/ 503656 w 998239"/>
              <a:gd name="connsiteY62" fmla="*/ 2264952 h 2601565"/>
              <a:gd name="connsiteX63" fmla="*/ 491006 w 998239"/>
              <a:gd name="connsiteY63" fmla="*/ 2308954 h 2601565"/>
              <a:gd name="connsiteX64" fmla="*/ 476330 w 998239"/>
              <a:gd name="connsiteY64" fmla="*/ 2349959 h 2601565"/>
              <a:gd name="connsiteX65" fmla="*/ 459509 w 998239"/>
              <a:gd name="connsiteY65" fmla="*/ 2391527 h 2601565"/>
              <a:gd name="connsiteX66" fmla="*/ 439580 w 998239"/>
              <a:gd name="connsiteY66" fmla="*/ 2432199 h 2601565"/>
              <a:gd name="connsiteX67" fmla="*/ 416585 w 998239"/>
              <a:gd name="connsiteY67" fmla="*/ 2475063 h 2601565"/>
              <a:gd name="connsiteX68" fmla="*/ 389961 w 998239"/>
              <a:gd name="connsiteY68" fmla="*/ 2519626 h 2601565"/>
              <a:gd name="connsiteX69" fmla="*/ 384223 w 998239"/>
              <a:gd name="connsiteY69" fmla="*/ 2526793 h 2601565"/>
              <a:gd name="connsiteX70" fmla="*/ 377695 w 998239"/>
              <a:gd name="connsiteY70" fmla="*/ 2537945 h 2601565"/>
              <a:gd name="connsiteX71" fmla="*/ 368996 w 998239"/>
              <a:gd name="connsiteY71" fmla="*/ 2549023 h 2601565"/>
              <a:gd name="connsiteX72" fmla="*/ 360933 w 998239"/>
              <a:gd name="connsiteY72" fmla="*/ 2560863 h 2601565"/>
              <a:gd name="connsiteX73" fmla="*/ 351567 w 998239"/>
              <a:gd name="connsiteY73" fmla="*/ 2573185 h 2601565"/>
              <a:gd name="connsiteX74" fmla="*/ 341532 w 998239"/>
              <a:gd name="connsiteY74" fmla="*/ 2583296 h 2601565"/>
              <a:gd name="connsiteX75" fmla="*/ 331557 w 998239"/>
              <a:gd name="connsiteY75" fmla="*/ 2592037 h 2601565"/>
              <a:gd name="connsiteX76" fmla="*/ 321124 w 998239"/>
              <a:gd name="connsiteY76" fmla="*/ 2598545 h 2601565"/>
              <a:gd name="connsiteX77" fmla="*/ 312044 w 998239"/>
              <a:gd name="connsiteY77" fmla="*/ 2601565 h 2601565"/>
              <a:gd name="connsiteX78" fmla="*/ 309960 w 998239"/>
              <a:gd name="connsiteY78" fmla="*/ 2597301 h 2601565"/>
              <a:gd name="connsiteX79" fmla="*/ 342120 w 998239"/>
              <a:gd name="connsiteY79" fmla="*/ 2563687 h 2601565"/>
              <a:gd name="connsiteX80" fmla="*/ 370336 w 998239"/>
              <a:gd name="connsiteY80" fmla="*/ 2526618 h 2601565"/>
              <a:gd name="connsiteX81" fmla="*/ 394287 w 998239"/>
              <a:gd name="connsiteY81" fmla="*/ 2487031 h 2601565"/>
              <a:gd name="connsiteX82" fmla="*/ 413201 w 998239"/>
              <a:gd name="connsiteY82" fmla="*/ 2447908 h 2601565"/>
              <a:gd name="connsiteX83" fmla="*/ 428806 w 998239"/>
              <a:gd name="connsiteY83" fmla="*/ 2409545 h 2601565"/>
              <a:gd name="connsiteX84" fmla="*/ 435216 w 998239"/>
              <a:gd name="connsiteY84" fmla="*/ 2381215 h 2601565"/>
              <a:gd name="connsiteX85" fmla="*/ 437508 w 998239"/>
              <a:gd name="connsiteY85" fmla="*/ 2382004 h 2601565"/>
              <a:gd name="connsiteX86" fmla="*/ 438204 w 998239"/>
              <a:gd name="connsiteY86" fmla="*/ 2381394 h 2601565"/>
              <a:gd name="connsiteX87" fmla="*/ 438054 w 998239"/>
              <a:gd name="connsiteY87" fmla="*/ 2380044 h 2601565"/>
              <a:gd name="connsiteX88" fmla="*/ 437652 w 998239"/>
              <a:gd name="connsiteY88" fmla="*/ 2379080 h 2601565"/>
              <a:gd name="connsiteX89" fmla="*/ 436750 w 998239"/>
              <a:gd name="connsiteY89" fmla="*/ 2377071 h 2601565"/>
              <a:gd name="connsiteX90" fmla="*/ 437767 w 998239"/>
              <a:gd name="connsiteY90" fmla="*/ 2375523 h 2601565"/>
              <a:gd name="connsiteX91" fmla="*/ 437711 w 998239"/>
              <a:gd name="connsiteY91" fmla="*/ 2374255 h 2601565"/>
              <a:gd name="connsiteX92" fmla="*/ 438004 w 998239"/>
              <a:gd name="connsiteY92" fmla="*/ 2372682 h 2601565"/>
              <a:gd name="connsiteX93" fmla="*/ 437308 w 998239"/>
              <a:gd name="connsiteY93" fmla="*/ 2373292 h 2601565"/>
              <a:gd name="connsiteX94" fmla="*/ 437711 w 998239"/>
              <a:gd name="connsiteY94" fmla="*/ 2374255 h 2601565"/>
              <a:gd name="connsiteX95" fmla="*/ 435216 w 998239"/>
              <a:gd name="connsiteY95" fmla="*/ 2381215 h 2601565"/>
              <a:gd name="connsiteX96" fmla="*/ 419562 w 998239"/>
              <a:gd name="connsiteY96" fmla="*/ 2378474 h 2601565"/>
              <a:gd name="connsiteX97" fmla="*/ 399876 w 998239"/>
              <a:gd name="connsiteY97" fmla="*/ 2379925 h 2601565"/>
              <a:gd name="connsiteX98" fmla="*/ 378919 w 998239"/>
              <a:gd name="connsiteY98" fmla="*/ 2383310 h 2601565"/>
              <a:gd name="connsiteX99" fmla="*/ 355837 w 998239"/>
              <a:gd name="connsiteY99" fmla="*/ 2389713 h 2601565"/>
              <a:gd name="connsiteX100" fmla="*/ 331860 w 998239"/>
              <a:gd name="connsiteY100" fmla="*/ 2398379 h 2601565"/>
              <a:gd name="connsiteX101" fmla="*/ 307564 w 998239"/>
              <a:gd name="connsiteY101" fmla="*/ 2407986 h 2601565"/>
              <a:gd name="connsiteX102" fmla="*/ 283791 w 998239"/>
              <a:gd name="connsiteY102" fmla="*/ 2419271 h 2601565"/>
              <a:gd name="connsiteX103" fmla="*/ 261091 w 998239"/>
              <a:gd name="connsiteY103" fmla="*/ 2430275 h 2601565"/>
              <a:gd name="connsiteX104" fmla="*/ 258707 w 998239"/>
              <a:gd name="connsiteY104" fmla="*/ 2431515 h 2601565"/>
              <a:gd name="connsiteX105" fmla="*/ 264907 w 998239"/>
              <a:gd name="connsiteY105" fmla="*/ 2418233 h 2601565"/>
              <a:gd name="connsiteX106" fmla="*/ 283331 w 998239"/>
              <a:gd name="connsiteY106" fmla="*/ 2403215 h 2601565"/>
              <a:gd name="connsiteX107" fmla="*/ 306269 w 998239"/>
              <a:gd name="connsiteY107" fmla="*/ 2389370 h 2601565"/>
              <a:gd name="connsiteX108" fmla="*/ 330709 w 998239"/>
              <a:gd name="connsiteY108" fmla="*/ 2376839 h 2601565"/>
              <a:gd name="connsiteX109" fmla="*/ 356078 w 998239"/>
              <a:gd name="connsiteY109" fmla="*/ 2366953 h 2601565"/>
              <a:gd name="connsiteX110" fmla="*/ 384546 w 998239"/>
              <a:gd name="connsiteY110" fmla="*/ 2359782 h 2601565"/>
              <a:gd name="connsiteX111" fmla="*/ 448037 w 998239"/>
              <a:gd name="connsiteY111" fmla="*/ 2345291 h 2601565"/>
              <a:gd name="connsiteX112" fmla="*/ 456052 w 998239"/>
              <a:gd name="connsiteY112" fmla="*/ 2295805 h 2601565"/>
              <a:gd name="connsiteX113" fmla="*/ 459891 w 998239"/>
              <a:gd name="connsiteY113" fmla="*/ 2246520 h 2601565"/>
              <a:gd name="connsiteX114" fmla="*/ 459547 w 998239"/>
              <a:gd name="connsiteY114" fmla="*/ 2196621 h 2601565"/>
              <a:gd name="connsiteX115" fmla="*/ 455007 w 998239"/>
              <a:gd name="connsiteY115" fmla="*/ 2147109 h 2601565"/>
              <a:gd name="connsiteX116" fmla="*/ 414605 w 998239"/>
              <a:gd name="connsiteY116" fmla="*/ 1999908 h 2601565"/>
              <a:gd name="connsiteX117" fmla="*/ 392039 w 998239"/>
              <a:gd name="connsiteY117" fmla="*/ 2033339 h 2601565"/>
              <a:gd name="connsiteX118" fmla="*/ 351498 w 998239"/>
              <a:gd name="connsiteY118" fmla="*/ 2087417 h 2601565"/>
              <a:gd name="connsiteX119" fmla="*/ 308424 w 998239"/>
              <a:gd name="connsiteY119" fmla="*/ 2139893 h 2601565"/>
              <a:gd name="connsiteX120" fmla="*/ 266098 w 998239"/>
              <a:gd name="connsiteY120" fmla="*/ 2190203 h 2601565"/>
              <a:gd name="connsiteX121" fmla="*/ 221074 w 998239"/>
              <a:gd name="connsiteY121" fmla="*/ 2236952 h 2601565"/>
              <a:gd name="connsiteX122" fmla="*/ 175500 w 998239"/>
              <a:gd name="connsiteY122" fmla="*/ 2279195 h 2601565"/>
              <a:gd name="connsiteX123" fmla="*/ 130958 w 998239"/>
              <a:gd name="connsiteY123" fmla="*/ 2318489 h 2601565"/>
              <a:gd name="connsiteX124" fmla="*/ 86731 w 998239"/>
              <a:gd name="connsiteY124" fmla="*/ 2351876 h 2601565"/>
              <a:gd name="connsiteX125" fmla="*/ 43708 w 998239"/>
              <a:gd name="connsiteY125" fmla="*/ 2380769 h 2601565"/>
              <a:gd name="connsiteX126" fmla="*/ 0 w 998239"/>
              <a:gd name="connsiteY126" fmla="*/ 2402513 h 2601565"/>
              <a:gd name="connsiteX127" fmla="*/ 7680 w 998239"/>
              <a:gd name="connsiteY127" fmla="*/ 2395440 h 2601565"/>
              <a:gd name="connsiteX128" fmla="*/ 12312 w 998239"/>
              <a:gd name="connsiteY128" fmla="*/ 2390461 h 2601565"/>
              <a:gd name="connsiteX129" fmla="*/ 15901 w 998239"/>
              <a:gd name="connsiteY129" fmla="*/ 2387490 h 2601565"/>
              <a:gd name="connsiteX130" fmla="*/ 17197 w 998239"/>
              <a:gd name="connsiteY130" fmla="*/ 2385386 h 2601565"/>
              <a:gd name="connsiteX131" fmla="*/ 16525 w 998239"/>
              <a:gd name="connsiteY131" fmla="*/ 2383620 h 2601565"/>
              <a:gd name="connsiteX132" fmla="*/ 17174 w 998239"/>
              <a:gd name="connsiteY132" fmla="*/ 2382567 h 2601565"/>
              <a:gd name="connsiteX133" fmla="*/ 15999 w 998239"/>
              <a:gd name="connsiteY133" fmla="*/ 2381933 h 2601565"/>
              <a:gd name="connsiteX134" fmla="*/ 16971 w 998239"/>
              <a:gd name="connsiteY134" fmla="*/ 2380354 h 2601565"/>
              <a:gd name="connsiteX135" fmla="*/ 20090 w 998239"/>
              <a:gd name="connsiteY135" fmla="*/ 2377830 h 2601565"/>
              <a:gd name="connsiteX136" fmla="*/ 24327 w 998239"/>
              <a:gd name="connsiteY136" fmla="*/ 2373807 h 2601565"/>
              <a:gd name="connsiteX137" fmla="*/ 30627 w 998239"/>
              <a:gd name="connsiteY137" fmla="*/ 2367391 h 2601565"/>
              <a:gd name="connsiteX138" fmla="*/ 40670 w 998239"/>
              <a:gd name="connsiteY138" fmla="*/ 2359024 h 2601565"/>
              <a:gd name="connsiteX139" fmla="*/ 55321 w 998239"/>
              <a:gd name="connsiteY139" fmla="*/ 2347300 h 2601565"/>
              <a:gd name="connsiteX140" fmla="*/ 71663 w 998239"/>
              <a:gd name="connsiteY140" fmla="*/ 2332515 h 2601565"/>
              <a:gd name="connsiteX141" fmla="*/ 94475 w 998239"/>
              <a:gd name="connsiteY141" fmla="*/ 2314213 h 2601565"/>
              <a:gd name="connsiteX142" fmla="*/ 121818 w 998239"/>
              <a:gd name="connsiteY142" fmla="*/ 2292046 h 2601565"/>
              <a:gd name="connsiteX143" fmla="*/ 160830 w 998239"/>
              <a:gd name="connsiteY143" fmla="*/ 2255375 h 2601565"/>
              <a:gd name="connsiteX144" fmla="*/ 197971 w 998239"/>
              <a:gd name="connsiteY144" fmla="*/ 2213486 h 2601565"/>
              <a:gd name="connsiteX145" fmla="*/ 234107 w 998239"/>
              <a:gd name="connsiteY145" fmla="*/ 2169419 h 2601565"/>
              <a:gd name="connsiteX146" fmla="*/ 274428 w 998239"/>
              <a:gd name="connsiteY146" fmla="*/ 2123636 h 2601565"/>
              <a:gd name="connsiteX147" fmla="*/ 282447 w 998239"/>
              <a:gd name="connsiteY147" fmla="*/ 2113474 h 2601565"/>
              <a:gd name="connsiteX148" fmla="*/ 294255 w 998239"/>
              <a:gd name="connsiteY148" fmla="*/ 2098111 h 2601565"/>
              <a:gd name="connsiteX149" fmla="*/ 304716 w 998239"/>
              <a:gd name="connsiteY149" fmla="*/ 2083635 h 2601565"/>
              <a:gd name="connsiteX150" fmla="*/ 328894 w 998239"/>
              <a:gd name="connsiteY150" fmla="*/ 2047263 h 2601565"/>
              <a:gd name="connsiteX151" fmla="*/ 330780 w 998239"/>
              <a:gd name="connsiteY151" fmla="*/ 2044202 h 2601565"/>
              <a:gd name="connsiteX152" fmla="*/ 331717 w 998239"/>
              <a:gd name="connsiteY152" fmla="*/ 2042063 h 2601565"/>
              <a:gd name="connsiteX153" fmla="*/ 391204 w 998239"/>
              <a:gd name="connsiteY153" fmla="*/ 1933218 h 2601565"/>
              <a:gd name="connsiteX154" fmla="*/ 390156 w 998239"/>
              <a:gd name="connsiteY154" fmla="*/ 1860349 h 2601565"/>
              <a:gd name="connsiteX155" fmla="*/ 396502 w 998239"/>
              <a:gd name="connsiteY155" fmla="*/ 1818105 h 2601565"/>
              <a:gd name="connsiteX156" fmla="*/ 402330 w 998239"/>
              <a:gd name="connsiteY156" fmla="*/ 1747141 h 2601565"/>
              <a:gd name="connsiteX157" fmla="*/ 412844 w 998239"/>
              <a:gd name="connsiteY157" fmla="*/ 1718578 h 2601565"/>
              <a:gd name="connsiteX158" fmla="*/ 421839 w 998239"/>
              <a:gd name="connsiteY158" fmla="*/ 1686822 h 2601565"/>
              <a:gd name="connsiteX159" fmla="*/ 430327 w 998239"/>
              <a:gd name="connsiteY159" fmla="*/ 1651516 h 2601565"/>
              <a:gd name="connsiteX160" fmla="*/ 438181 w 998239"/>
              <a:gd name="connsiteY160" fmla="*/ 1613906 h 2601565"/>
              <a:gd name="connsiteX161" fmla="*/ 444515 w 998239"/>
              <a:gd name="connsiteY161" fmla="*/ 1573279 h 2601565"/>
              <a:gd name="connsiteX162" fmla="*/ 449329 w 998239"/>
              <a:gd name="connsiteY162" fmla="*/ 1531942 h 2601565"/>
              <a:gd name="connsiteX163" fmla="*/ 454016 w 998239"/>
              <a:gd name="connsiteY163" fmla="*/ 1488654 h 2601565"/>
              <a:gd name="connsiteX164" fmla="*/ 457183 w 998239"/>
              <a:gd name="connsiteY164" fmla="*/ 1444833 h 2601565"/>
              <a:gd name="connsiteX165" fmla="*/ 459843 w 998239"/>
              <a:gd name="connsiteY165" fmla="*/ 1399239 h 2601565"/>
              <a:gd name="connsiteX166" fmla="*/ 459843 w 998239"/>
              <a:gd name="connsiteY166" fmla="*/ 1354354 h 2601565"/>
              <a:gd name="connsiteX167" fmla="*/ 459843 w 998239"/>
              <a:gd name="connsiteY167" fmla="*/ 1310001 h 2601565"/>
              <a:gd name="connsiteX168" fmla="*/ 457183 w 998239"/>
              <a:gd name="connsiteY168" fmla="*/ 1265471 h 2601565"/>
              <a:gd name="connsiteX169" fmla="*/ 453509 w 998239"/>
              <a:gd name="connsiteY169" fmla="*/ 1222715 h 2601565"/>
              <a:gd name="connsiteX170" fmla="*/ 448822 w 998239"/>
              <a:gd name="connsiteY170" fmla="*/ 1181023 h 2601565"/>
              <a:gd name="connsiteX171" fmla="*/ 441854 w 998239"/>
              <a:gd name="connsiteY171" fmla="*/ 1140751 h 2601565"/>
              <a:gd name="connsiteX172" fmla="*/ 432353 w 998239"/>
              <a:gd name="connsiteY172" fmla="*/ 1103318 h 2601565"/>
              <a:gd name="connsiteX173" fmla="*/ 421839 w 998239"/>
              <a:gd name="connsiteY173" fmla="*/ 1067835 h 2601565"/>
              <a:gd name="connsiteX174" fmla="*/ 409170 w 998239"/>
              <a:gd name="connsiteY174" fmla="*/ 1036079 h 2601565"/>
              <a:gd name="connsiteX175" fmla="*/ 405274 w 998239"/>
              <a:gd name="connsiteY175" fmla="*/ 1028382 h 2601565"/>
              <a:gd name="connsiteX176" fmla="*/ 325111 w 998239"/>
              <a:gd name="connsiteY176" fmla="*/ 669960 h 2601565"/>
              <a:gd name="connsiteX177" fmla="*/ 324674 w 998239"/>
              <a:gd name="connsiteY177" fmla="*/ 667064 h 2601565"/>
              <a:gd name="connsiteX178" fmla="*/ 321000 w 998239"/>
              <a:gd name="connsiteY178" fmla="*/ 613131 h 2601565"/>
              <a:gd name="connsiteX179" fmla="*/ 317833 w 998239"/>
              <a:gd name="connsiteY179" fmla="*/ 556715 h 2601565"/>
              <a:gd name="connsiteX180" fmla="*/ 317833 w 998239"/>
              <a:gd name="connsiteY180" fmla="*/ 499057 h 2601565"/>
              <a:gd name="connsiteX181" fmla="*/ 319986 w 998239"/>
              <a:gd name="connsiteY181" fmla="*/ 440866 h 2601565"/>
              <a:gd name="connsiteX182" fmla="*/ 324674 w 998239"/>
              <a:gd name="connsiteY182" fmla="*/ 383208 h 2601565"/>
              <a:gd name="connsiteX183" fmla="*/ 331642 w 998239"/>
              <a:gd name="connsiteY183" fmla="*/ 325726 h 2601565"/>
              <a:gd name="connsiteX184" fmla="*/ 338989 w 998239"/>
              <a:gd name="connsiteY184" fmla="*/ 270197 h 2601565"/>
              <a:gd name="connsiteX185" fmla="*/ 349504 w 998239"/>
              <a:gd name="connsiteY185" fmla="*/ 216264 h 2601565"/>
              <a:gd name="connsiteX186" fmla="*/ 362172 w 998239"/>
              <a:gd name="connsiteY186" fmla="*/ 165524 h 2601565"/>
              <a:gd name="connsiteX187" fmla="*/ 375347 w 998239"/>
              <a:gd name="connsiteY187" fmla="*/ 117446 h 2601565"/>
              <a:gd name="connsiteX188" fmla="*/ 390675 w 998239"/>
              <a:gd name="connsiteY188" fmla="*/ 73980 h 2601565"/>
              <a:gd name="connsiteX189" fmla="*/ 407017 w 998239"/>
              <a:gd name="connsiteY189" fmla="*/ 34418 h 2601565"/>
              <a:gd name="connsiteX190" fmla="*/ 426653 w 998239"/>
              <a:gd name="connsiteY190" fmla="*/ 0 h 2601565"/>
              <a:gd name="connsiteX191" fmla="*/ 424499 w 998239"/>
              <a:gd name="connsiteY191" fmla="*/ 8516 h 2601565"/>
              <a:gd name="connsiteX192" fmla="*/ 423485 w 998239"/>
              <a:gd name="connsiteY192" fmla="*/ 14193 h 2601565"/>
              <a:gd name="connsiteX193" fmla="*/ 422345 w 998239"/>
              <a:gd name="connsiteY193" fmla="*/ 17918 h 2601565"/>
              <a:gd name="connsiteX194" fmla="*/ 422345 w 998239"/>
              <a:gd name="connsiteY194" fmla="*/ 20048 h 2601565"/>
              <a:gd name="connsiteX195" fmla="*/ 423485 w 998239"/>
              <a:gd name="connsiteY195" fmla="*/ 21112 h 2601565"/>
              <a:gd name="connsiteX196" fmla="*/ 423485 w 998239"/>
              <a:gd name="connsiteY196" fmla="*/ 22177 h 2601565"/>
              <a:gd name="connsiteX197" fmla="*/ 424499 w 998239"/>
              <a:gd name="connsiteY197" fmla="*/ 22177 h 2601565"/>
              <a:gd name="connsiteX198" fmla="*/ 424499 w 998239"/>
              <a:gd name="connsiteY198" fmla="*/ 23773 h 2601565"/>
              <a:gd name="connsiteX199" fmla="*/ 423485 w 998239"/>
              <a:gd name="connsiteY199" fmla="*/ 26967 h 2601565"/>
              <a:gd name="connsiteX200" fmla="*/ 422345 w 998239"/>
              <a:gd name="connsiteY200" fmla="*/ 31756 h 2601565"/>
              <a:gd name="connsiteX201" fmla="*/ 420825 w 998239"/>
              <a:gd name="connsiteY201" fmla="*/ 39208 h 2601565"/>
              <a:gd name="connsiteX202" fmla="*/ 417658 w 998239"/>
              <a:gd name="connsiteY202" fmla="*/ 49676 h 2601565"/>
              <a:gd name="connsiteX203" fmla="*/ 412844 w 998239"/>
              <a:gd name="connsiteY203" fmla="*/ 64578 h 2601565"/>
              <a:gd name="connsiteX204" fmla="*/ 408157 w 998239"/>
              <a:gd name="connsiteY204" fmla="*/ 82496 h 2601565"/>
              <a:gd name="connsiteX205" fmla="*/ 400683 w 998239"/>
              <a:gd name="connsiteY205" fmla="*/ 105737 h 2601565"/>
              <a:gd name="connsiteX206" fmla="*/ 391815 w 998239"/>
              <a:gd name="connsiteY206" fmla="*/ 133768 h 2601565"/>
              <a:gd name="connsiteX207" fmla="*/ 381174 w 998239"/>
              <a:gd name="connsiteY207" fmla="*/ 177588 h 2601565"/>
              <a:gd name="connsiteX208" fmla="*/ 373826 w 998239"/>
              <a:gd name="connsiteY208" fmla="*/ 224602 h 2601565"/>
              <a:gd name="connsiteX209" fmla="*/ 367999 w 998239"/>
              <a:gd name="connsiteY209" fmla="*/ 272858 h 2601565"/>
              <a:gd name="connsiteX210" fmla="*/ 360145 w 998239"/>
              <a:gd name="connsiteY210" fmla="*/ 324130 h 2601565"/>
              <a:gd name="connsiteX211" fmla="*/ 359005 w 998239"/>
              <a:gd name="connsiteY211" fmla="*/ 335129 h 2601565"/>
              <a:gd name="connsiteX212" fmla="*/ 357484 w 998239"/>
              <a:gd name="connsiteY212" fmla="*/ 351628 h 2601565"/>
              <a:gd name="connsiteX213" fmla="*/ 356344 w 998239"/>
              <a:gd name="connsiteY213" fmla="*/ 369015 h 2601565"/>
              <a:gd name="connsiteX214" fmla="*/ 355331 w 998239"/>
              <a:gd name="connsiteY214" fmla="*/ 387997 h 2601565"/>
              <a:gd name="connsiteX215" fmla="*/ 355331 w 998239"/>
              <a:gd name="connsiteY215" fmla="*/ 407513 h 2601565"/>
              <a:gd name="connsiteX216" fmla="*/ 357484 w 998239"/>
              <a:gd name="connsiteY216" fmla="*/ 425077 h 2601565"/>
              <a:gd name="connsiteX217" fmla="*/ 360145 w 998239"/>
              <a:gd name="connsiteY217" fmla="*/ 440334 h 2601565"/>
              <a:gd name="connsiteX218" fmla="*/ 364832 w 998239"/>
              <a:gd name="connsiteY218" fmla="*/ 450979 h 2601565"/>
              <a:gd name="connsiteX219" fmla="*/ 390168 w 998239"/>
              <a:gd name="connsiteY219" fmla="*/ 448849 h 2601565"/>
              <a:gd name="connsiteX220" fmla="*/ 414997 w 998239"/>
              <a:gd name="connsiteY220" fmla="*/ 440334 h 2601565"/>
              <a:gd name="connsiteX221" fmla="*/ 438687 w 998239"/>
              <a:gd name="connsiteY221" fmla="*/ 426673 h 2601565"/>
              <a:gd name="connsiteX222" fmla="*/ 463010 w 998239"/>
              <a:gd name="connsiteY222" fmla="*/ 407513 h 2601565"/>
              <a:gd name="connsiteX223" fmla="*/ 485179 w 998239"/>
              <a:gd name="connsiteY223" fmla="*/ 385336 h 2601565"/>
              <a:gd name="connsiteX224" fmla="*/ 506842 w 998239"/>
              <a:gd name="connsiteY224" fmla="*/ 358370 h 2601565"/>
              <a:gd name="connsiteX225" fmla="*/ 527364 w 998239"/>
              <a:gd name="connsiteY225" fmla="*/ 329807 h 2601565"/>
              <a:gd name="connsiteX226" fmla="*/ 546367 w 998239"/>
              <a:gd name="connsiteY226" fmla="*/ 299825 h 2601565"/>
              <a:gd name="connsiteX227" fmla="*/ 564862 w 998239"/>
              <a:gd name="connsiteY227" fmla="*/ 268068 h 2601565"/>
              <a:gd name="connsiteX228" fmla="*/ 580697 w 998239"/>
              <a:gd name="connsiteY228" fmla="*/ 235247 h 2601565"/>
              <a:gd name="connsiteX229" fmla="*/ 595519 w 998239"/>
              <a:gd name="connsiteY229" fmla="*/ 203491 h 2601565"/>
              <a:gd name="connsiteX230" fmla="*/ 607680 w 998239"/>
              <a:gd name="connsiteY230" fmla="*/ 172798 h 2601565"/>
              <a:gd name="connsiteX231" fmla="*/ 613508 w 998239"/>
              <a:gd name="connsiteY231" fmla="*/ 172798 h 2601565"/>
              <a:gd name="connsiteX232" fmla="*/ 613508 w 998239"/>
              <a:gd name="connsiteY232" fmla="*/ 175992 h 2601565"/>
              <a:gd name="connsiteX233" fmla="*/ 604006 w 998239"/>
              <a:gd name="connsiteY233" fmla="*/ 206684 h 2601565"/>
              <a:gd name="connsiteX234" fmla="*/ 593365 w 998239"/>
              <a:gd name="connsiteY234" fmla="*/ 238440 h 2601565"/>
              <a:gd name="connsiteX235" fmla="*/ 581837 w 998239"/>
              <a:gd name="connsiteY235" fmla="*/ 269132 h 2601565"/>
              <a:gd name="connsiteX236" fmla="*/ 570183 w 998239"/>
              <a:gd name="connsiteY236" fmla="*/ 298760 h 2601565"/>
              <a:gd name="connsiteX237" fmla="*/ 558021 w 998239"/>
              <a:gd name="connsiteY237" fmla="*/ 327678 h 2601565"/>
              <a:gd name="connsiteX238" fmla="*/ 544339 w 998239"/>
              <a:gd name="connsiteY238" fmla="*/ 354645 h 2601565"/>
              <a:gd name="connsiteX239" fmla="*/ 530025 w 998239"/>
              <a:gd name="connsiteY239" fmla="*/ 380546 h 2601565"/>
              <a:gd name="connsiteX240" fmla="*/ 512669 w 998239"/>
              <a:gd name="connsiteY240" fmla="*/ 404319 h 2601565"/>
              <a:gd name="connsiteX241" fmla="*/ 494680 w 998239"/>
              <a:gd name="connsiteY241" fmla="*/ 427738 h 2601565"/>
              <a:gd name="connsiteX242" fmla="*/ 473524 w 998239"/>
              <a:gd name="connsiteY242" fmla="*/ 446720 h 2601565"/>
              <a:gd name="connsiteX243" fmla="*/ 449329 w 998239"/>
              <a:gd name="connsiteY243" fmla="*/ 464107 h 2601565"/>
              <a:gd name="connsiteX244" fmla="*/ 422345 w 998239"/>
              <a:gd name="connsiteY244" fmla="*/ 479542 h 2601565"/>
              <a:gd name="connsiteX245" fmla="*/ 393842 w 998239"/>
              <a:gd name="connsiteY245" fmla="*/ 491073 h 2601565"/>
              <a:gd name="connsiteX246" fmla="*/ 360145 w 998239"/>
              <a:gd name="connsiteY246" fmla="*/ 499057 h 2601565"/>
              <a:gd name="connsiteX247" fmla="*/ 361158 w 998239"/>
              <a:gd name="connsiteY247" fmla="*/ 554586 h 2601565"/>
              <a:gd name="connsiteX248" fmla="*/ 365845 w 998239"/>
              <a:gd name="connsiteY248" fmla="*/ 607455 h 2601565"/>
              <a:gd name="connsiteX249" fmla="*/ 373826 w 998239"/>
              <a:gd name="connsiteY249" fmla="*/ 657662 h 2601565"/>
              <a:gd name="connsiteX250" fmla="*/ 384341 w 998239"/>
              <a:gd name="connsiteY250" fmla="*/ 705208 h 2601565"/>
              <a:gd name="connsiteX251" fmla="*/ 397516 w 998239"/>
              <a:gd name="connsiteY251" fmla="*/ 750625 h 2601565"/>
              <a:gd name="connsiteX252" fmla="*/ 411831 w 998239"/>
              <a:gd name="connsiteY252" fmla="*/ 794090 h 2601565"/>
              <a:gd name="connsiteX253" fmla="*/ 428172 w 998239"/>
              <a:gd name="connsiteY253" fmla="*/ 835250 h 2601565"/>
              <a:gd name="connsiteX254" fmla="*/ 444515 w 998239"/>
              <a:gd name="connsiteY254" fmla="*/ 875345 h 2601565"/>
              <a:gd name="connsiteX255" fmla="*/ 449329 w 998239"/>
              <a:gd name="connsiteY255" fmla="*/ 884925 h 2601565"/>
              <a:gd name="connsiteX256" fmla="*/ 453509 w 998239"/>
              <a:gd name="connsiteY256" fmla="*/ 896634 h 2601565"/>
              <a:gd name="connsiteX257" fmla="*/ 459336 w 998239"/>
              <a:gd name="connsiteY257" fmla="*/ 909231 h 2601565"/>
              <a:gd name="connsiteX258" fmla="*/ 464657 w 998239"/>
              <a:gd name="connsiteY258" fmla="*/ 922536 h 2601565"/>
              <a:gd name="connsiteX259" fmla="*/ 471498 w 998239"/>
              <a:gd name="connsiteY259" fmla="*/ 935132 h 2601565"/>
              <a:gd name="connsiteX260" fmla="*/ 479352 w 998239"/>
              <a:gd name="connsiteY260" fmla="*/ 945776 h 2601565"/>
              <a:gd name="connsiteX261" fmla="*/ 488853 w 998239"/>
              <a:gd name="connsiteY261" fmla="*/ 955180 h 2601565"/>
              <a:gd name="connsiteX262" fmla="*/ 499494 w 998239"/>
              <a:gd name="connsiteY262" fmla="*/ 962099 h 2601565"/>
              <a:gd name="connsiteX263" fmla="*/ 512163 w 998239"/>
              <a:gd name="connsiteY263" fmla="*/ 964760 h 2601565"/>
              <a:gd name="connsiteX264" fmla="*/ 525338 w 998239"/>
              <a:gd name="connsiteY264" fmla="*/ 964228 h 2601565"/>
              <a:gd name="connsiteX265" fmla="*/ 549027 w 998239"/>
              <a:gd name="connsiteY265" fmla="*/ 956244 h 2601565"/>
              <a:gd name="connsiteX266" fmla="*/ 570183 w 998239"/>
              <a:gd name="connsiteY266" fmla="*/ 943116 h 2601565"/>
              <a:gd name="connsiteX267" fmla="*/ 590705 w 998239"/>
              <a:gd name="connsiteY267" fmla="*/ 926617 h 2601565"/>
              <a:gd name="connsiteX268" fmla="*/ 607680 w 998239"/>
              <a:gd name="connsiteY268" fmla="*/ 907101 h 2601565"/>
              <a:gd name="connsiteX269" fmla="*/ 624022 w 998239"/>
              <a:gd name="connsiteY269" fmla="*/ 885989 h 2601565"/>
              <a:gd name="connsiteX270" fmla="*/ 639350 w 998239"/>
              <a:gd name="connsiteY270" fmla="*/ 863813 h 2601565"/>
              <a:gd name="connsiteX271" fmla="*/ 653032 w 998239"/>
              <a:gd name="connsiteY271" fmla="*/ 842701 h 2601565"/>
              <a:gd name="connsiteX272" fmla="*/ 664687 w 998239"/>
              <a:gd name="connsiteY272" fmla="*/ 822476 h 2601565"/>
              <a:gd name="connsiteX273" fmla="*/ 690530 w 998239"/>
              <a:gd name="connsiteY273" fmla="*/ 776527 h 2601565"/>
              <a:gd name="connsiteX274" fmla="*/ 715359 w 998239"/>
              <a:gd name="connsiteY274" fmla="*/ 724723 h 2601565"/>
              <a:gd name="connsiteX275" fmla="*/ 740189 w 998239"/>
              <a:gd name="connsiteY275" fmla="*/ 668129 h 2601565"/>
              <a:gd name="connsiteX276" fmla="*/ 763372 w 998239"/>
              <a:gd name="connsiteY276" fmla="*/ 606390 h 2601565"/>
              <a:gd name="connsiteX277" fmla="*/ 784528 w 998239"/>
              <a:gd name="connsiteY277" fmla="*/ 541280 h 2601565"/>
              <a:gd name="connsiteX278" fmla="*/ 803530 w 998239"/>
              <a:gd name="connsiteY278" fmla="*/ 472090 h 2601565"/>
              <a:gd name="connsiteX279" fmla="*/ 820886 w 998239"/>
              <a:gd name="connsiteY279" fmla="*/ 399707 h 2601565"/>
              <a:gd name="connsiteX280" fmla="*/ 833553 w 998239"/>
              <a:gd name="connsiteY280" fmla="*/ 324662 h 2601565"/>
              <a:gd name="connsiteX281" fmla="*/ 843055 w 998239"/>
              <a:gd name="connsiteY281" fmla="*/ 247843 h 2601565"/>
              <a:gd name="connsiteX282" fmla="*/ 848882 w 998239"/>
              <a:gd name="connsiteY282" fmla="*/ 169250 h 2601565"/>
              <a:gd name="connsiteX283" fmla="*/ 853569 w 998239"/>
              <a:gd name="connsiteY283" fmla="*/ 172798 h 2601565"/>
              <a:gd name="connsiteX284" fmla="*/ 857370 w 998239"/>
              <a:gd name="connsiteY284" fmla="*/ 181846 h 2601565"/>
              <a:gd name="connsiteX285" fmla="*/ 860537 w 998239"/>
              <a:gd name="connsiteY285" fmla="*/ 195152 h 2601565"/>
              <a:gd name="connsiteX286" fmla="*/ 862057 w 998239"/>
              <a:gd name="connsiteY286" fmla="*/ 212538 h 2601565"/>
              <a:gd name="connsiteX287" fmla="*/ 863070 w 998239"/>
              <a:gd name="connsiteY287" fmla="*/ 232586 h 2601565"/>
              <a:gd name="connsiteX288" fmla="*/ 863070 w 998239"/>
              <a:gd name="connsiteY288" fmla="*/ 255827 h 2601565"/>
              <a:gd name="connsiteX289" fmla="*/ 863070 w 998239"/>
              <a:gd name="connsiteY289" fmla="*/ 280664 h 2601565"/>
              <a:gd name="connsiteX290" fmla="*/ 862057 w 998239"/>
              <a:gd name="connsiteY290" fmla="*/ 307630 h 2601565"/>
              <a:gd name="connsiteX291" fmla="*/ 860537 w 998239"/>
              <a:gd name="connsiteY291" fmla="*/ 335129 h 2601565"/>
              <a:gd name="connsiteX292" fmla="*/ 858383 w 998239"/>
              <a:gd name="connsiteY292" fmla="*/ 363160 h 2601565"/>
              <a:gd name="connsiteX293" fmla="*/ 855216 w 998239"/>
              <a:gd name="connsiteY293" fmla="*/ 391191 h 2601565"/>
              <a:gd name="connsiteX294" fmla="*/ 853569 w 998239"/>
              <a:gd name="connsiteY294" fmla="*/ 418157 h 2601565"/>
              <a:gd name="connsiteX295" fmla="*/ 850402 w 998239"/>
              <a:gd name="connsiteY295" fmla="*/ 442995 h 2601565"/>
              <a:gd name="connsiteX296" fmla="*/ 847869 w 998239"/>
              <a:gd name="connsiteY296" fmla="*/ 466236 h 2601565"/>
              <a:gd name="connsiteX297" fmla="*/ 844701 w 998239"/>
              <a:gd name="connsiteY297" fmla="*/ 486283 h 2601565"/>
              <a:gd name="connsiteX298" fmla="*/ 842041 w 998239"/>
              <a:gd name="connsiteY298" fmla="*/ 502782 h 2601565"/>
              <a:gd name="connsiteX299" fmla="*/ 839888 w 998239"/>
              <a:gd name="connsiteY299" fmla="*/ 515910 h 2601565"/>
              <a:gd name="connsiteX300" fmla="*/ 801883 w 998239"/>
              <a:gd name="connsiteY300" fmla="*/ 666000 h 2601565"/>
              <a:gd name="connsiteX301" fmla="*/ 832540 w 998239"/>
              <a:gd name="connsiteY301" fmla="*/ 662984 h 2601565"/>
              <a:gd name="connsiteX302" fmla="*/ 861044 w 998239"/>
              <a:gd name="connsiteY302" fmla="*/ 655533 h 2601565"/>
              <a:gd name="connsiteX303" fmla="*/ 887900 w 998239"/>
              <a:gd name="connsiteY303" fmla="*/ 644888 h 2601565"/>
              <a:gd name="connsiteX304" fmla="*/ 913743 w 998239"/>
              <a:gd name="connsiteY304" fmla="*/ 631228 h 2601565"/>
              <a:gd name="connsiteX305" fmla="*/ 937052 w 998239"/>
              <a:gd name="connsiteY305" fmla="*/ 615793 h 2601565"/>
              <a:gd name="connsiteX306" fmla="*/ 958081 w 998239"/>
              <a:gd name="connsiteY306" fmla="*/ 598939 h 2601565"/>
              <a:gd name="connsiteX307" fmla="*/ 978224 w 998239"/>
              <a:gd name="connsiteY307" fmla="*/ 581553 h 2601565"/>
              <a:gd name="connsiteX308" fmla="*/ 996719 w 998239"/>
              <a:gd name="connsiteY308" fmla="*/ 565054 h 2601565"/>
              <a:gd name="connsiteX309" fmla="*/ 998239 w 998239"/>
              <a:gd name="connsiteY309" fmla="*/ 573037 h 2601565"/>
              <a:gd name="connsiteX310" fmla="*/ 981391 w 998239"/>
              <a:gd name="connsiteY310" fmla="*/ 598939 h 2601565"/>
              <a:gd name="connsiteX311" fmla="*/ 960742 w 998239"/>
              <a:gd name="connsiteY311" fmla="*/ 623776 h 2601565"/>
              <a:gd name="connsiteX312" fmla="*/ 935912 w 998239"/>
              <a:gd name="connsiteY312" fmla="*/ 645953 h 2601565"/>
              <a:gd name="connsiteX313" fmla="*/ 908042 w 998239"/>
              <a:gd name="connsiteY313" fmla="*/ 666000 h 2601565"/>
              <a:gd name="connsiteX314" fmla="*/ 878399 w 998239"/>
              <a:gd name="connsiteY314" fmla="*/ 684096 h 2601565"/>
              <a:gd name="connsiteX315" fmla="*/ 846728 w 998239"/>
              <a:gd name="connsiteY315" fmla="*/ 699886 h 2601565"/>
              <a:gd name="connsiteX316" fmla="*/ 814044 w 998239"/>
              <a:gd name="connsiteY316" fmla="*/ 712127 h 2601565"/>
              <a:gd name="connsiteX317" fmla="*/ 780728 w 998239"/>
              <a:gd name="connsiteY317" fmla="*/ 720997 h 2601565"/>
              <a:gd name="connsiteX318" fmla="*/ 773886 w 998239"/>
              <a:gd name="connsiteY318" fmla="*/ 742287 h 2601565"/>
              <a:gd name="connsiteX319" fmla="*/ 764385 w 998239"/>
              <a:gd name="connsiteY319" fmla="*/ 767124 h 2601565"/>
              <a:gd name="connsiteX320" fmla="*/ 753871 w 998239"/>
              <a:gd name="connsiteY320" fmla="*/ 793026 h 2601565"/>
              <a:gd name="connsiteX321" fmla="*/ 740189 w 998239"/>
              <a:gd name="connsiteY321" fmla="*/ 821057 h 2601565"/>
              <a:gd name="connsiteX322" fmla="*/ 725874 w 998239"/>
              <a:gd name="connsiteY322" fmla="*/ 850507 h 2601565"/>
              <a:gd name="connsiteX323" fmla="*/ 710546 w 998239"/>
              <a:gd name="connsiteY323" fmla="*/ 879603 h 2601565"/>
              <a:gd name="connsiteX324" fmla="*/ 705253 w 998239"/>
              <a:gd name="connsiteY324" fmla="*/ 888509 h 2601565"/>
              <a:gd name="connsiteX325" fmla="*/ 657504 w 998239"/>
              <a:gd name="connsiteY325" fmla="*/ 965731 h 2601565"/>
              <a:gd name="connsiteX326" fmla="*/ 646192 w 998239"/>
              <a:gd name="connsiteY326" fmla="*/ 981082 h 2601565"/>
              <a:gd name="connsiteX327" fmla="*/ 631877 w 998239"/>
              <a:gd name="connsiteY327" fmla="*/ 1000774 h 2601565"/>
              <a:gd name="connsiteX328" fmla="*/ 618195 w 998239"/>
              <a:gd name="connsiteY328" fmla="*/ 1014967 h 2601565"/>
              <a:gd name="connsiteX329" fmla="*/ 620348 w 998239"/>
              <a:gd name="connsiteY329" fmla="*/ 1025612 h 2601565"/>
              <a:gd name="connsiteX0" fmla="*/ 598179 w 998239"/>
              <a:gd name="connsiteY0" fmla="*/ 1179427 h 2601565"/>
              <a:gd name="connsiteX1" fmla="*/ 587538 w 998239"/>
              <a:gd name="connsiteY1" fmla="*/ 1212780 h 2601565"/>
              <a:gd name="connsiteX2" fmla="*/ 579177 w 998239"/>
              <a:gd name="connsiteY2" fmla="*/ 1247552 h 2601565"/>
              <a:gd name="connsiteX3" fmla="*/ 574363 w 998239"/>
              <a:gd name="connsiteY3" fmla="*/ 1283035 h 2601565"/>
              <a:gd name="connsiteX4" fmla="*/ 572336 w 998239"/>
              <a:gd name="connsiteY4" fmla="*/ 1320468 h 2601565"/>
              <a:gd name="connsiteX5" fmla="*/ 571196 w 998239"/>
              <a:gd name="connsiteY5" fmla="*/ 1358079 h 2601565"/>
              <a:gd name="connsiteX6" fmla="*/ 572336 w 998239"/>
              <a:gd name="connsiteY6" fmla="*/ 1395691 h 2601565"/>
              <a:gd name="connsiteX7" fmla="*/ 574363 w 998239"/>
              <a:gd name="connsiteY7" fmla="*/ 1434189 h 2601565"/>
              <a:gd name="connsiteX8" fmla="*/ 577023 w 998239"/>
              <a:gd name="connsiteY8" fmla="*/ 1472331 h 2601565"/>
              <a:gd name="connsiteX9" fmla="*/ 580190 w 998239"/>
              <a:gd name="connsiteY9" fmla="*/ 1509765 h 2601565"/>
              <a:gd name="connsiteX10" fmla="*/ 580697 w 998239"/>
              <a:gd name="connsiteY10" fmla="*/ 1564763 h 2601565"/>
              <a:gd name="connsiteX11" fmla="*/ 578037 w 998239"/>
              <a:gd name="connsiteY11" fmla="*/ 1619760 h 2601565"/>
              <a:gd name="connsiteX12" fmla="*/ 573350 w 998239"/>
              <a:gd name="connsiteY12" fmla="*/ 1672629 h 2601565"/>
              <a:gd name="connsiteX13" fmla="*/ 567522 w 998239"/>
              <a:gd name="connsiteY13" fmla="*/ 1724432 h 2601565"/>
              <a:gd name="connsiteX14" fmla="*/ 564474 w 998239"/>
              <a:gd name="connsiteY14" fmla="*/ 1798067 h 2601565"/>
              <a:gd name="connsiteX15" fmla="*/ 565843 w 998239"/>
              <a:gd name="connsiteY15" fmla="*/ 1798067 h 2601565"/>
              <a:gd name="connsiteX16" fmla="*/ 596167 w 998239"/>
              <a:gd name="connsiteY16" fmla="*/ 2004317 h 2601565"/>
              <a:gd name="connsiteX17" fmla="*/ 614772 w 998239"/>
              <a:gd name="connsiteY17" fmla="*/ 2015335 h 2601565"/>
              <a:gd name="connsiteX18" fmla="*/ 633212 w 998239"/>
              <a:gd name="connsiteY18" fmla="*/ 2026005 h 2601565"/>
              <a:gd name="connsiteX19" fmla="*/ 649037 w 998239"/>
              <a:gd name="connsiteY19" fmla="*/ 2036824 h 2601565"/>
              <a:gd name="connsiteX20" fmla="*/ 682546 w 998239"/>
              <a:gd name="connsiteY20" fmla="*/ 2063750 h 2601565"/>
              <a:gd name="connsiteX21" fmla="*/ 712427 w 998239"/>
              <a:gd name="connsiteY21" fmla="*/ 2092373 h 2601565"/>
              <a:gd name="connsiteX22" fmla="*/ 738220 w 998239"/>
              <a:gd name="connsiteY22" fmla="*/ 2120464 h 2601565"/>
              <a:gd name="connsiteX23" fmla="*/ 761610 w 998239"/>
              <a:gd name="connsiteY23" fmla="*/ 2148686 h 2601565"/>
              <a:gd name="connsiteX24" fmla="*/ 783089 w 998239"/>
              <a:gd name="connsiteY24" fmla="*/ 2177264 h 2601565"/>
              <a:gd name="connsiteX25" fmla="*/ 803347 w 998239"/>
              <a:gd name="connsiteY25" fmla="*/ 2204774 h 2601565"/>
              <a:gd name="connsiteX26" fmla="*/ 821429 w 998239"/>
              <a:gd name="connsiteY26" fmla="*/ 2231393 h 2601565"/>
              <a:gd name="connsiteX27" fmla="*/ 812873 w 998239"/>
              <a:gd name="connsiteY27" fmla="*/ 2236092 h 2601565"/>
              <a:gd name="connsiteX28" fmla="*/ 783805 w 998239"/>
              <a:gd name="connsiteY28" fmla="*/ 2203301 h 2601565"/>
              <a:gd name="connsiteX29" fmla="*/ 753719 w 998239"/>
              <a:gd name="connsiteY29" fmla="*/ 2172059 h 2601565"/>
              <a:gd name="connsiteX30" fmla="*/ 722647 w 998239"/>
              <a:gd name="connsiteY30" fmla="*/ 2142999 h 2601565"/>
              <a:gd name="connsiteX31" fmla="*/ 690330 w 998239"/>
              <a:gd name="connsiteY31" fmla="*/ 2116510 h 2601565"/>
              <a:gd name="connsiteX32" fmla="*/ 655982 w 998239"/>
              <a:gd name="connsiteY32" fmla="*/ 2093118 h 2601565"/>
              <a:gd name="connsiteX33" fmla="*/ 620297 w 998239"/>
              <a:gd name="connsiteY33" fmla="*/ 2072215 h 2601565"/>
              <a:gd name="connsiteX34" fmla="*/ 583862 w 998239"/>
              <a:gd name="connsiteY34" fmla="*/ 2054108 h 2601565"/>
              <a:gd name="connsiteX35" fmla="*/ 545427 w 998239"/>
              <a:gd name="connsiteY35" fmla="*/ 2040553 h 2601565"/>
              <a:gd name="connsiteX36" fmla="*/ 511522 w 998239"/>
              <a:gd name="connsiteY36" fmla="*/ 2221026 h 2601565"/>
              <a:gd name="connsiteX37" fmla="*/ 546020 w 998239"/>
              <a:gd name="connsiteY37" fmla="*/ 2245768 h 2601565"/>
              <a:gd name="connsiteX38" fmla="*/ 576539 w 998239"/>
              <a:gd name="connsiteY38" fmla="*/ 2272514 h 2601565"/>
              <a:gd name="connsiteX39" fmla="*/ 601206 w 998239"/>
              <a:gd name="connsiteY39" fmla="*/ 2299617 h 2601565"/>
              <a:gd name="connsiteX40" fmla="*/ 620912 w 998239"/>
              <a:gd name="connsiteY40" fmla="*/ 2328269 h 2601565"/>
              <a:gd name="connsiteX41" fmla="*/ 635746 w 998239"/>
              <a:gd name="connsiteY41" fmla="*/ 2357733 h 2601565"/>
              <a:gd name="connsiteX42" fmla="*/ 645162 w 998239"/>
              <a:gd name="connsiteY42" fmla="*/ 2386515 h 2601565"/>
              <a:gd name="connsiteX43" fmla="*/ 649446 w 998239"/>
              <a:gd name="connsiteY43" fmla="*/ 2415678 h 2601565"/>
              <a:gd name="connsiteX44" fmla="*/ 648196 w 998239"/>
              <a:gd name="connsiteY44" fmla="*/ 2444260 h 2601565"/>
              <a:gd name="connsiteX45" fmla="*/ 641984 w 998239"/>
              <a:gd name="connsiteY45" fmla="*/ 2470935 h 2601565"/>
              <a:gd name="connsiteX46" fmla="*/ 637257 w 998239"/>
              <a:gd name="connsiteY46" fmla="*/ 2472280 h 2601565"/>
              <a:gd name="connsiteX47" fmla="*/ 635317 w 998239"/>
              <a:gd name="connsiteY47" fmla="*/ 2465092 h 2601565"/>
              <a:gd name="connsiteX48" fmla="*/ 641087 w 998239"/>
              <a:gd name="connsiteY48" fmla="*/ 2449008 h 2601565"/>
              <a:gd name="connsiteX49" fmla="*/ 641384 w 998239"/>
              <a:gd name="connsiteY49" fmla="*/ 2430972 h 2601565"/>
              <a:gd name="connsiteX50" fmla="*/ 639215 w 998239"/>
              <a:gd name="connsiteY50" fmla="*/ 2410982 h 2601565"/>
              <a:gd name="connsiteX51" fmla="*/ 632287 w 998239"/>
              <a:gd name="connsiteY51" fmla="*/ 2390884 h 2601565"/>
              <a:gd name="connsiteX52" fmla="*/ 621944 w 998239"/>
              <a:gd name="connsiteY52" fmla="*/ 2369828 h 2601565"/>
              <a:gd name="connsiteX53" fmla="*/ 609133 w 998239"/>
              <a:gd name="connsiteY53" fmla="*/ 2349453 h 2601565"/>
              <a:gd name="connsiteX54" fmla="*/ 593107 w 998239"/>
              <a:gd name="connsiteY54" fmla="*/ 2329922 h 2601565"/>
              <a:gd name="connsiteX55" fmla="*/ 574242 w 998239"/>
              <a:gd name="connsiteY55" fmla="*/ 2311561 h 2601565"/>
              <a:gd name="connsiteX56" fmla="*/ 554736 w 998239"/>
              <a:gd name="connsiteY56" fmla="*/ 2295077 h 2601565"/>
              <a:gd name="connsiteX57" fmla="*/ 542732 w 998239"/>
              <a:gd name="connsiteY57" fmla="*/ 2286998 h 2601565"/>
              <a:gd name="connsiteX58" fmla="*/ 533341 w 998239"/>
              <a:gd name="connsiteY58" fmla="*/ 2278769 h 2601565"/>
              <a:gd name="connsiteX59" fmla="*/ 523778 w 998239"/>
              <a:gd name="connsiteY59" fmla="*/ 2272829 h 2601565"/>
              <a:gd name="connsiteX60" fmla="*/ 514151 w 998239"/>
              <a:gd name="connsiteY60" fmla="*/ 2267440 h 2601565"/>
              <a:gd name="connsiteX61" fmla="*/ 503656 w 998239"/>
              <a:gd name="connsiteY61" fmla="*/ 2264952 h 2601565"/>
              <a:gd name="connsiteX62" fmla="*/ 491006 w 998239"/>
              <a:gd name="connsiteY62" fmla="*/ 2308954 h 2601565"/>
              <a:gd name="connsiteX63" fmla="*/ 476330 w 998239"/>
              <a:gd name="connsiteY63" fmla="*/ 2349959 h 2601565"/>
              <a:gd name="connsiteX64" fmla="*/ 459509 w 998239"/>
              <a:gd name="connsiteY64" fmla="*/ 2391527 h 2601565"/>
              <a:gd name="connsiteX65" fmla="*/ 439580 w 998239"/>
              <a:gd name="connsiteY65" fmla="*/ 2432199 h 2601565"/>
              <a:gd name="connsiteX66" fmla="*/ 416585 w 998239"/>
              <a:gd name="connsiteY66" fmla="*/ 2475063 h 2601565"/>
              <a:gd name="connsiteX67" fmla="*/ 389961 w 998239"/>
              <a:gd name="connsiteY67" fmla="*/ 2519626 h 2601565"/>
              <a:gd name="connsiteX68" fmla="*/ 384223 w 998239"/>
              <a:gd name="connsiteY68" fmla="*/ 2526793 h 2601565"/>
              <a:gd name="connsiteX69" fmla="*/ 377695 w 998239"/>
              <a:gd name="connsiteY69" fmla="*/ 2537945 h 2601565"/>
              <a:gd name="connsiteX70" fmla="*/ 368996 w 998239"/>
              <a:gd name="connsiteY70" fmla="*/ 2549023 h 2601565"/>
              <a:gd name="connsiteX71" fmla="*/ 360933 w 998239"/>
              <a:gd name="connsiteY71" fmla="*/ 2560863 h 2601565"/>
              <a:gd name="connsiteX72" fmla="*/ 351567 w 998239"/>
              <a:gd name="connsiteY72" fmla="*/ 2573185 h 2601565"/>
              <a:gd name="connsiteX73" fmla="*/ 341532 w 998239"/>
              <a:gd name="connsiteY73" fmla="*/ 2583296 h 2601565"/>
              <a:gd name="connsiteX74" fmla="*/ 331557 w 998239"/>
              <a:gd name="connsiteY74" fmla="*/ 2592037 h 2601565"/>
              <a:gd name="connsiteX75" fmla="*/ 321124 w 998239"/>
              <a:gd name="connsiteY75" fmla="*/ 2598545 h 2601565"/>
              <a:gd name="connsiteX76" fmla="*/ 312044 w 998239"/>
              <a:gd name="connsiteY76" fmla="*/ 2601565 h 2601565"/>
              <a:gd name="connsiteX77" fmla="*/ 309960 w 998239"/>
              <a:gd name="connsiteY77" fmla="*/ 2597301 h 2601565"/>
              <a:gd name="connsiteX78" fmla="*/ 342120 w 998239"/>
              <a:gd name="connsiteY78" fmla="*/ 2563687 h 2601565"/>
              <a:gd name="connsiteX79" fmla="*/ 370336 w 998239"/>
              <a:gd name="connsiteY79" fmla="*/ 2526618 h 2601565"/>
              <a:gd name="connsiteX80" fmla="*/ 394287 w 998239"/>
              <a:gd name="connsiteY80" fmla="*/ 2487031 h 2601565"/>
              <a:gd name="connsiteX81" fmla="*/ 413201 w 998239"/>
              <a:gd name="connsiteY81" fmla="*/ 2447908 h 2601565"/>
              <a:gd name="connsiteX82" fmla="*/ 428806 w 998239"/>
              <a:gd name="connsiteY82" fmla="*/ 2409545 h 2601565"/>
              <a:gd name="connsiteX83" fmla="*/ 435216 w 998239"/>
              <a:gd name="connsiteY83" fmla="*/ 2381215 h 2601565"/>
              <a:gd name="connsiteX84" fmla="*/ 437508 w 998239"/>
              <a:gd name="connsiteY84" fmla="*/ 2382004 h 2601565"/>
              <a:gd name="connsiteX85" fmla="*/ 438204 w 998239"/>
              <a:gd name="connsiteY85" fmla="*/ 2381394 h 2601565"/>
              <a:gd name="connsiteX86" fmla="*/ 438054 w 998239"/>
              <a:gd name="connsiteY86" fmla="*/ 2380044 h 2601565"/>
              <a:gd name="connsiteX87" fmla="*/ 437652 w 998239"/>
              <a:gd name="connsiteY87" fmla="*/ 2379080 h 2601565"/>
              <a:gd name="connsiteX88" fmla="*/ 436750 w 998239"/>
              <a:gd name="connsiteY88" fmla="*/ 2377071 h 2601565"/>
              <a:gd name="connsiteX89" fmla="*/ 437767 w 998239"/>
              <a:gd name="connsiteY89" fmla="*/ 2375523 h 2601565"/>
              <a:gd name="connsiteX90" fmla="*/ 437711 w 998239"/>
              <a:gd name="connsiteY90" fmla="*/ 2374255 h 2601565"/>
              <a:gd name="connsiteX91" fmla="*/ 438004 w 998239"/>
              <a:gd name="connsiteY91" fmla="*/ 2372682 h 2601565"/>
              <a:gd name="connsiteX92" fmla="*/ 437308 w 998239"/>
              <a:gd name="connsiteY92" fmla="*/ 2373292 h 2601565"/>
              <a:gd name="connsiteX93" fmla="*/ 437711 w 998239"/>
              <a:gd name="connsiteY93" fmla="*/ 2374255 h 2601565"/>
              <a:gd name="connsiteX94" fmla="*/ 435216 w 998239"/>
              <a:gd name="connsiteY94" fmla="*/ 2381215 h 2601565"/>
              <a:gd name="connsiteX95" fmla="*/ 419562 w 998239"/>
              <a:gd name="connsiteY95" fmla="*/ 2378474 h 2601565"/>
              <a:gd name="connsiteX96" fmla="*/ 399876 w 998239"/>
              <a:gd name="connsiteY96" fmla="*/ 2379925 h 2601565"/>
              <a:gd name="connsiteX97" fmla="*/ 378919 w 998239"/>
              <a:gd name="connsiteY97" fmla="*/ 2383310 h 2601565"/>
              <a:gd name="connsiteX98" fmla="*/ 355837 w 998239"/>
              <a:gd name="connsiteY98" fmla="*/ 2389713 h 2601565"/>
              <a:gd name="connsiteX99" fmla="*/ 331860 w 998239"/>
              <a:gd name="connsiteY99" fmla="*/ 2398379 h 2601565"/>
              <a:gd name="connsiteX100" fmla="*/ 307564 w 998239"/>
              <a:gd name="connsiteY100" fmla="*/ 2407986 h 2601565"/>
              <a:gd name="connsiteX101" fmla="*/ 283791 w 998239"/>
              <a:gd name="connsiteY101" fmla="*/ 2419271 h 2601565"/>
              <a:gd name="connsiteX102" fmla="*/ 261091 w 998239"/>
              <a:gd name="connsiteY102" fmla="*/ 2430275 h 2601565"/>
              <a:gd name="connsiteX103" fmla="*/ 258707 w 998239"/>
              <a:gd name="connsiteY103" fmla="*/ 2431515 h 2601565"/>
              <a:gd name="connsiteX104" fmla="*/ 264907 w 998239"/>
              <a:gd name="connsiteY104" fmla="*/ 2418233 h 2601565"/>
              <a:gd name="connsiteX105" fmla="*/ 283331 w 998239"/>
              <a:gd name="connsiteY105" fmla="*/ 2403215 h 2601565"/>
              <a:gd name="connsiteX106" fmla="*/ 306269 w 998239"/>
              <a:gd name="connsiteY106" fmla="*/ 2389370 h 2601565"/>
              <a:gd name="connsiteX107" fmla="*/ 330709 w 998239"/>
              <a:gd name="connsiteY107" fmla="*/ 2376839 h 2601565"/>
              <a:gd name="connsiteX108" fmla="*/ 356078 w 998239"/>
              <a:gd name="connsiteY108" fmla="*/ 2366953 h 2601565"/>
              <a:gd name="connsiteX109" fmla="*/ 384546 w 998239"/>
              <a:gd name="connsiteY109" fmla="*/ 2359782 h 2601565"/>
              <a:gd name="connsiteX110" fmla="*/ 448037 w 998239"/>
              <a:gd name="connsiteY110" fmla="*/ 2345291 h 2601565"/>
              <a:gd name="connsiteX111" fmla="*/ 456052 w 998239"/>
              <a:gd name="connsiteY111" fmla="*/ 2295805 h 2601565"/>
              <a:gd name="connsiteX112" fmla="*/ 459891 w 998239"/>
              <a:gd name="connsiteY112" fmla="*/ 2246520 h 2601565"/>
              <a:gd name="connsiteX113" fmla="*/ 459547 w 998239"/>
              <a:gd name="connsiteY113" fmla="*/ 2196621 h 2601565"/>
              <a:gd name="connsiteX114" fmla="*/ 455007 w 998239"/>
              <a:gd name="connsiteY114" fmla="*/ 2147109 h 2601565"/>
              <a:gd name="connsiteX115" fmla="*/ 414605 w 998239"/>
              <a:gd name="connsiteY115" fmla="*/ 1999908 h 2601565"/>
              <a:gd name="connsiteX116" fmla="*/ 392039 w 998239"/>
              <a:gd name="connsiteY116" fmla="*/ 2033339 h 2601565"/>
              <a:gd name="connsiteX117" fmla="*/ 351498 w 998239"/>
              <a:gd name="connsiteY117" fmla="*/ 2087417 h 2601565"/>
              <a:gd name="connsiteX118" fmla="*/ 308424 w 998239"/>
              <a:gd name="connsiteY118" fmla="*/ 2139893 h 2601565"/>
              <a:gd name="connsiteX119" fmla="*/ 266098 w 998239"/>
              <a:gd name="connsiteY119" fmla="*/ 2190203 h 2601565"/>
              <a:gd name="connsiteX120" fmla="*/ 221074 w 998239"/>
              <a:gd name="connsiteY120" fmla="*/ 2236952 h 2601565"/>
              <a:gd name="connsiteX121" fmla="*/ 175500 w 998239"/>
              <a:gd name="connsiteY121" fmla="*/ 2279195 h 2601565"/>
              <a:gd name="connsiteX122" fmla="*/ 130958 w 998239"/>
              <a:gd name="connsiteY122" fmla="*/ 2318489 h 2601565"/>
              <a:gd name="connsiteX123" fmla="*/ 86731 w 998239"/>
              <a:gd name="connsiteY123" fmla="*/ 2351876 h 2601565"/>
              <a:gd name="connsiteX124" fmla="*/ 43708 w 998239"/>
              <a:gd name="connsiteY124" fmla="*/ 2380769 h 2601565"/>
              <a:gd name="connsiteX125" fmla="*/ 0 w 998239"/>
              <a:gd name="connsiteY125" fmla="*/ 2402513 h 2601565"/>
              <a:gd name="connsiteX126" fmla="*/ 7680 w 998239"/>
              <a:gd name="connsiteY126" fmla="*/ 2395440 h 2601565"/>
              <a:gd name="connsiteX127" fmla="*/ 12312 w 998239"/>
              <a:gd name="connsiteY127" fmla="*/ 2390461 h 2601565"/>
              <a:gd name="connsiteX128" fmla="*/ 15901 w 998239"/>
              <a:gd name="connsiteY128" fmla="*/ 2387490 h 2601565"/>
              <a:gd name="connsiteX129" fmla="*/ 17197 w 998239"/>
              <a:gd name="connsiteY129" fmla="*/ 2385386 h 2601565"/>
              <a:gd name="connsiteX130" fmla="*/ 16525 w 998239"/>
              <a:gd name="connsiteY130" fmla="*/ 2383620 h 2601565"/>
              <a:gd name="connsiteX131" fmla="*/ 17174 w 998239"/>
              <a:gd name="connsiteY131" fmla="*/ 2382567 h 2601565"/>
              <a:gd name="connsiteX132" fmla="*/ 15999 w 998239"/>
              <a:gd name="connsiteY132" fmla="*/ 2381933 h 2601565"/>
              <a:gd name="connsiteX133" fmla="*/ 16971 w 998239"/>
              <a:gd name="connsiteY133" fmla="*/ 2380354 h 2601565"/>
              <a:gd name="connsiteX134" fmla="*/ 20090 w 998239"/>
              <a:gd name="connsiteY134" fmla="*/ 2377830 h 2601565"/>
              <a:gd name="connsiteX135" fmla="*/ 24327 w 998239"/>
              <a:gd name="connsiteY135" fmla="*/ 2373807 h 2601565"/>
              <a:gd name="connsiteX136" fmla="*/ 30627 w 998239"/>
              <a:gd name="connsiteY136" fmla="*/ 2367391 h 2601565"/>
              <a:gd name="connsiteX137" fmla="*/ 40670 w 998239"/>
              <a:gd name="connsiteY137" fmla="*/ 2359024 h 2601565"/>
              <a:gd name="connsiteX138" fmla="*/ 55321 w 998239"/>
              <a:gd name="connsiteY138" fmla="*/ 2347300 h 2601565"/>
              <a:gd name="connsiteX139" fmla="*/ 71663 w 998239"/>
              <a:gd name="connsiteY139" fmla="*/ 2332515 h 2601565"/>
              <a:gd name="connsiteX140" fmla="*/ 94475 w 998239"/>
              <a:gd name="connsiteY140" fmla="*/ 2314213 h 2601565"/>
              <a:gd name="connsiteX141" fmla="*/ 121818 w 998239"/>
              <a:gd name="connsiteY141" fmla="*/ 2292046 h 2601565"/>
              <a:gd name="connsiteX142" fmla="*/ 160830 w 998239"/>
              <a:gd name="connsiteY142" fmla="*/ 2255375 h 2601565"/>
              <a:gd name="connsiteX143" fmla="*/ 197971 w 998239"/>
              <a:gd name="connsiteY143" fmla="*/ 2213486 h 2601565"/>
              <a:gd name="connsiteX144" fmla="*/ 234107 w 998239"/>
              <a:gd name="connsiteY144" fmla="*/ 2169419 h 2601565"/>
              <a:gd name="connsiteX145" fmla="*/ 274428 w 998239"/>
              <a:gd name="connsiteY145" fmla="*/ 2123636 h 2601565"/>
              <a:gd name="connsiteX146" fmla="*/ 282447 w 998239"/>
              <a:gd name="connsiteY146" fmla="*/ 2113474 h 2601565"/>
              <a:gd name="connsiteX147" fmla="*/ 294255 w 998239"/>
              <a:gd name="connsiteY147" fmla="*/ 2098111 h 2601565"/>
              <a:gd name="connsiteX148" fmla="*/ 304716 w 998239"/>
              <a:gd name="connsiteY148" fmla="*/ 2083635 h 2601565"/>
              <a:gd name="connsiteX149" fmla="*/ 328894 w 998239"/>
              <a:gd name="connsiteY149" fmla="*/ 2047263 h 2601565"/>
              <a:gd name="connsiteX150" fmla="*/ 330780 w 998239"/>
              <a:gd name="connsiteY150" fmla="*/ 2044202 h 2601565"/>
              <a:gd name="connsiteX151" fmla="*/ 331717 w 998239"/>
              <a:gd name="connsiteY151" fmla="*/ 2042063 h 2601565"/>
              <a:gd name="connsiteX152" fmla="*/ 391204 w 998239"/>
              <a:gd name="connsiteY152" fmla="*/ 1933218 h 2601565"/>
              <a:gd name="connsiteX153" fmla="*/ 390156 w 998239"/>
              <a:gd name="connsiteY153" fmla="*/ 1860349 h 2601565"/>
              <a:gd name="connsiteX154" fmla="*/ 396502 w 998239"/>
              <a:gd name="connsiteY154" fmla="*/ 1818105 h 2601565"/>
              <a:gd name="connsiteX155" fmla="*/ 402330 w 998239"/>
              <a:gd name="connsiteY155" fmla="*/ 1747141 h 2601565"/>
              <a:gd name="connsiteX156" fmla="*/ 412844 w 998239"/>
              <a:gd name="connsiteY156" fmla="*/ 1718578 h 2601565"/>
              <a:gd name="connsiteX157" fmla="*/ 421839 w 998239"/>
              <a:gd name="connsiteY157" fmla="*/ 1686822 h 2601565"/>
              <a:gd name="connsiteX158" fmla="*/ 430327 w 998239"/>
              <a:gd name="connsiteY158" fmla="*/ 1651516 h 2601565"/>
              <a:gd name="connsiteX159" fmla="*/ 438181 w 998239"/>
              <a:gd name="connsiteY159" fmla="*/ 1613906 h 2601565"/>
              <a:gd name="connsiteX160" fmla="*/ 444515 w 998239"/>
              <a:gd name="connsiteY160" fmla="*/ 1573279 h 2601565"/>
              <a:gd name="connsiteX161" fmla="*/ 449329 w 998239"/>
              <a:gd name="connsiteY161" fmla="*/ 1531942 h 2601565"/>
              <a:gd name="connsiteX162" fmla="*/ 454016 w 998239"/>
              <a:gd name="connsiteY162" fmla="*/ 1488654 h 2601565"/>
              <a:gd name="connsiteX163" fmla="*/ 457183 w 998239"/>
              <a:gd name="connsiteY163" fmla="*/ 1444833 h 2601565"/>
              <a:gd name="connsiteX164" fmla="*/ 459843 w 998239"/>
              <a:gd name="connsiteY164" fmla="*/ 1399239 h 2601565"/>
              <a:gd name="connsiteX165" fmla="*/ 459843 w 998239"/>
              <a:gd name="connsiteY165" fmla="*/ 1354354 h 2601565"/>
              <a:gd name="connsiteX166" fmla="*/ 459843 w 998239"/>
              <a:gd name="connsiteY166" fmla="*/ 1310001 h 2601565"/>
              <a:gd name="connsiteX167" fmla="*/ 457183 w 998239"/>
              <a:gd name="connsiteY167" fmla="*/ 1265471 h 2601565"/>
              <a:gd name="connsiteX168" fmla="*/ 453509 w 998239"/>
              <a:gd name="connsiteY168" fmla="*/ 1222715 h 2601565"/>
              <a:gd name="connsiteX169" fmla="*/ 448822 w 998239"/>
              <a:gd name="connsiteY169" fmla="*/ 1181023 h 2601565"/>
              <a:gd name="connsiteX170" fmla="*/ 441854 w 998239"/>
              <a:gd name="connsiteY170" fmla="*/ 1140751 h 2601565"/>
              <a:gd name="connsiteX171" fmla="*/ 432353 w 998239"/>
              <a:gd name="connsiteY171" fmla="*/ 1103318 h 2601565"/>
              <a:gd name="connsiteX172" fmla="*/ 421839 w 998239"/>
              <a:gd name="connsiteY172" fmla="*/ 1067835 h 2601565"/>
              <a:gd name="connsiteX173" fmla="*/ 409170 w 998239"/>
              <a:gd name="connsiteY173" fmla="*/ 1036079 h 2601565"/>
              <a:gd name="connsiteX174" fmla="*/ 405274 w 998239"/>
              <a:gd name="connsiteY174" fmla="*/ 1028382 h 2601565"/>
              <a:gd name="connsiteX175" fmla="*/ 325111 w 998239"/>
              <a:gd name="connsiteY175" fmla="*/ 669960 h 2601565"/>
              <a:gd name="connsiteX176" fmla="*/ 324674 w 998239"/>
              <a:gd name="connsiteY176" fmla="*/ 667064 h 2601565"/>
              <a:gd name="connsiteX177" fmla="*/ 321000 w 998239"/>
              <a:gd name="connsiteY177" fmla="*/ 613131 h 2601565"/>
              <a:gd name="connsiteX178" fmla="*/ 317833 w 998239"/>
              <a:gd name="connsiteY178" fmla="*/ 556715 h 2601565"/>
              <a:gd name="connsiteX179" fmla="*/ 317833 w 998239"/>
              <a:gd name="connsiteY179" fmla="*/ 499057 h 2601565"/>
              <a:gd name="connsiteX180" fmla="*/ 319986 w 998239"/>
              <a:gd name="connsiteY180" fmla="*/ 440866 h 2601565"/>
              <a:gd name="connsiteX181" fmla="*/ 324674 w 998239"/>
              <a:gd name="connsiteY181" fmla="*/ 383208 h 2601565"/>
              <a:gd name="connsiteX182" fmla="*/ 331642 w 998239"/>
              <a:gd name="connsiteY182" fmla="*/ 325726 h 2601565"/>
              <a:gd name="connsiteX183" fmla="*/ 338989 w 998239"/>
              <a:gd name="connsiteY183" fmla="*/ 270197 h 2601565"/>
              <a:gd name="connsiteX184" fmla="*/ 349504 w 998239"/>
              <a:gd name="connsiteY184" fmla="*/ 216264 h 2601565"/>
              <a:gd name="connsiteX185" fmla="*/ 362172 w 998239"/>
              <a:gd name="connsiteY185" fmla="*/ 165524 h 2601565"/>
              <a:gd name="connsiteX186" fmla="*/ 375347 w 998239"/>
              <a:gd name="connsiteY186" fmla="*/ 117446 h 2601565"/>
              <a:gd name="connsiteX187" fmla="*/ 390675 w 998239"/>
              <a:gd name="connsiteY187" fmla="*/ 73980 h 2601565"/>
              <a:gd name="connsiteX188" fmla="*/ 407017 w 998239"/>
              <a:gd name="connsiteY188" fmla="*/ 34418 h 2601565"/>
              <a:gd name="connsiteX189" fmla="*/ 426653 w 998239"/>
              <a:gd name="connsiteY189" fmla="*/ 0 h 2601565"/>
              <a:gd name="connsiteX190" fmla="*/ 424499 w 998239"/>
              <a:gd name="connsiteY190" fmla="*/ 8516 h 2601565"/>
              <a:gd name="connsiteX191" fmla="*/ 423485 w 998239"/>
              <a:gd name="connsiteY191" fmla="*/ 14193 h 2601565"/>
              <a:gd name="connsiteX192" fmla="*/ 422345 w 998239"/>
              <a:gd name="connsiteY192" fmla="*/ 17918 h 2601565"/>
              <a:gd name="connsiteX193" fmla="*/ 422345 w 998239"/>
              <a:gd name="connsiteY193" fmla="*/ 20048 h 2601565"/>
              <a:gd name="connsiteX194" fmla="*/ 423485 w 998239"/>
              <a:gd name="connsiteY194" fmla="*/ 21112 h 2601565"/>
              <a:gd name="connsiteX195" fmla="*/ 423485 w 998239"/>
              <a:gd name="connsiteY195" fmla="*/ 22177 h 2601565"/>
              <a:gd name="connsiteX196" fmla="*/ 424499 w 998239"/>
              <a:gd name="connsiteY196" fmla="*/ 22177 h 2601565"/>
              <a:gd name="connsiteX197" fmla="*/ 424499 w 998239"/>
              <a:gd name="connsiteY197" fmla="*/ 23773 h 2601565"/>
              <a:gd name="connsiteX198" fmla="*/ 423485 w 998239"/>
              <a:gd name="connsiteY198" fmla="*/ 26967 h 2601565"/>
              <a:gd name="connsiteX199" fmla="*/ 422345 w 998239"/>
              <a:gd name="connsiteY199" fmla="*/ 31756 h 2601565"/>
              <a:gd name="connsiteX200" fmla="*/ 420825 w 998239"/>
              <a:gd name="connsiteY200" fmla="*/ 39208 h 2601565"/>
              <a:gd name="connsiteX201" fmla="*/ 417658 w 998239"/>
              <a:gd name="connsiteY201" fmla="*/ 49676 h 2601565"/>
              <a:gd name="connsiteX202" fmla="*/ 412844 w 998239"/>
              <a:gd name="connsiteY202" fmla="*/ 64578 h 2601565"/>
              <a:gd name="connsiteX203" fmla="*/ 408157 w 998239"/>
              <a:gd name="connsiteY203" fmla="*/ 82496 h 2601565"/>
              <a:gd name="connsiteX204" fmla="*/ 400683 w 998239"/>
              <a:gd name="connsiteY204" fmla="*/ 105737 h 2601565"/>
              <a:gd name="connsiteX205" fmla="*/ 391815 w 998239"/>
              <a:gd name="connsiteY205" fmla="*/ 133768 h 2601565"/>
              <a:gd name="connsiteX206" fmla="*/ 381174 w 998239"/>
              <a:gd name="connsiteY206" fmla="*/ 177588 h 2601565"/>
              <a:gd name="connsiteX207" fmla="*/ 373826 w 998239"/>
              <a:gd name="connsiteY207" fmla="*/ 224602 h 2601565"/>
              <a:gd name="connsiteX208" fmla="*/ 367999 w 998239"/>
              <a:gd name="connsiteY208" fmla="*/ 272858 h 2601565"/>
              <a:gd name="connsiteX209" fmla="*/ 360145 w 998239"/>
              <a:gd name="connsiteY209" fmla="*/ 324130 h 2601565"/>
              <a:gd name="connsiteX210" fmla="*/ 359005 w 998239"/>
              <a:gd name="connsiteY210" fmla="*/ 335129 h 2601565"/>
              <a:gd name="connsiteX211" fmla="*/ 357484 w 998239"/>
              <a:gd name="connsiteY211" fmla="*/ 351628 h 2601565"/>
              <a:gd name="connsiteX212" fmla="*/ 356344 w 998239"/>
              <a:gd name="connsiteY212" fmla="*/ 369015 h 2601565"/>
              <a:gd name="connsiteX213" fmla="*/ 355331 w 998239"/>
              <a:gd name="connsiteY213" fmla="*/ 387997 h 2601565"/>
              <a:gd name="connsiteX214" fmla="*/ 355331 w 998239"/>
              <a:gd name="connsiteY214" fmla="*/ 407513 h 2601565"/>
              <a:gd name="connsiteX215" fmla="*/ 357484 w 998239"/>
              <a:gd name="connsiteY215" fmla="*/ 425077 h 2601565"/>
              <a:gd name="connsiteX216" fmla="*/ 360145 w 998239"/>
              <a:gd name="connsiteY216" fmla="*/ 440334 h 2601565"/>
              <a:gd name="connsiteX217" fmla="*/ 364832 w 998239"/>
              <a:gd name="connsiteY217" fmla="*/ 450979 h 2601565"/>
              <a:gd name="connsiteX218" fmla="*/ 390168 w 998239"/>
              <a:gd name="connsiteY218" fmla="*/ 448849 h 2601565"/>
              <a:gd name="connsiteX219" fmla="*/ 414997 w 998239"/>
              <a:gd name="connsiteY219" fmla="*/ 440334 h 2601565"/>
              <a:gd name="connsiteX220" fmla="*/ 438687 w 998239"/>
              <a:gd name="connsiteY220" fmla="*/ 426673 h 2601565"/>
              <a:gd name="connsiteX221" fmla="*/ 463010 w 998239"/>
              <a:gd name="connsiteY221" fmla="*/ 407513 h 2601565"/>
              <a:gd name="connsiteX222" fmla="*/ 485179 w 998239"/>
              <a:gd name="connsiteY222" fmla="*/ 385336 h 2601565"/>
              <a:gd name="connsiteX223" fmla="*/ 506842 w 998239"/>
              <a:gd name="connsiteY223" fmla="*/ 358370 h 2601565"/>
              <a:gd name="connsiteX224" fmla="*/ 527364 w 998239"/>
              <a:gd name="connsiteY224" fmla="*/ 329807 h 2601565"/>
              <a:gd name="connsiteX225" fmla="*/ 546367 w 998239"/>
              <a:gd name="connsiteY225" fmla="*/ 299825 h 2601565"/>
              <a:gd name="connsiteX226" fmla="*/ 564862 w 998239"/>
              <a:gd name="connsiteY226" fmla="*/ 268068 h 2601565"/>
              <a:gd name="connsiteX227" fmla="*/ 580697 w 998239"/>
              <a:gd name="connsiteY227" fmla="*/ 235247 h 2601565"/>
              <a:gd name="connsiteX228" fmla="*/ 595519 w 998239"/>
              <a:gd name="connsiteY228" fmla="*/ 203491 h 2601565"/>
              <a:gd name="connsiteX229" fmla="*/ 607680 w 998239"/>
              <a:gd name="connsiteY229" fmla="*/ 172798 h 2601565"/>
              <a:gd name="connsiteX230" fmla="*/ 613508 w 998239"/>
              <a:gd name="connsiteY230" fmla="*/ 172798 h 2601565"/>
              <a:gd name="connsiteX231" fmla="*/ 613508 w 998239"/>
              <a:gd name="connsiteY231" fmla="*/ 175992 h 2601565"/>
              <a:gd name="connsiteX232" fmla="*/ 604006 w 998239"/>
              <a:gd name="connsiteY232" fmla="*/ 206684 h 2601565"/>
              <a:gd name="connsiteX233" fmla="*/ 593365 w 998239"/>
              <a:gd name="connsiteY233" fmla="*/ 238440 h 2601565"/>
              <a:gd name="connsiteX234" fmla="*/ 581837 w 998239"/>
              <a:gd name="connsiteY234" fmla="*/ 269132 h 2601565"/>
              <a:gd name="connsiteX235" fmla="*/ 570183 w 998239"/>
              <a:gd name="connsiteY235" fmla="*/ 298760 h 2601565"/>
              <a:gd name="connsiteX236" fmla="*/ 558021 w 998239"/>
              <a:gd name="connsiteY236" fmla="*/ 327678 h 2601565"/>
              <a:gd name="connsiteX237" fmla="*/ 544339 w 998239"/>
              <a:gd name="connsiteY237" fmla="*/ 354645 h 2601565"/>
              <a:gd name="connsiteX238" fmla="*/ 530025 w 998239"/>
              <a:gd name="connsiteY238" fmla="*/ 380546 h 2601565"/>
              <a:gd name="connsiteX239" fmla="*/ 512669 w 998239"/>
              <a:gd name="connsiteY239" fmla="*/ 404319 h 2601565"/>
              <a:gd name="connsiteX240" fmla="*/ 494680 w 998239"/>
              <a:gd name="connsiteY240" fmla="*/ 427738 h 2601565"/>
              <a:gd name="connsiteX241" fmla="*/ 473524 w 998239"/>
              <a:gd name="connsiteY241" fmla="*/ 446720 h 2601565"/>
              <a:gd name="connsiteX242" fmla="*/ 449329 w 998239"/>
              <a:gd name="connsiteY242" fmla="*/ 464107 h 2601565"/>
              <a:gd name="connsiteX243" fmla="*/ 422345 w 998239"/>
              <a:gd name="connsiteY243" fmla="*/ 479542 h 2601565"/>
              <a:gd name="connsiteX244" fmla="*/ 393842 w 998239"/>
              <a:gd name="connsiteY244" fmla="*/ 491073 h 2601565"/>
              <a:gd name="connsiteX245" fmla="*/ 360145 w 998239"/>
              <a:gd name="connsiteY245" fmla="*/ 499057 h 2601565"/>
              <a:gd name="connsiteX246" fmla="*/ 361158 w 998239"/>
              <a:gd name="connsiteY246" fmla="*/ 554586 h 2601565"/>
              <a:gd name="connsiteX247" fmla="*/ 365845 w 998239"/>
              <a:gd name="connsiteY247" fmla="*/ 607455 h 2601565"/>
              <a:gd name="connsiteX248" fmla="*/ 373826 w 998239"/>
              <a:gd name="connsiteY248" fmla="*/ 657662 h 2601565"/>
              <a:gd name="connsiteX249" fmla="*/ 384341 w 998239"/>
              <a:gd name="connsiteY249" fmla="*/ 705208 h 2601565"/>
              <a:gd name="connsiteX250" fmla="*/ 397516 w 998239"/>
              <a:gd name="connsiteY250" fmla="*/ 750625 h 2601565"/>
              <a:gd name="connsiteX251" fmla="*/ 411831 w 998239"/>
              <a:gd name="connsiteY251" fmla="*/ 794090 h 2601565"/>
              <a:gd name="connsiteX252" fmla="*/ 428172 w 998239"/>
              <a:gd name="connsiteY252" fmla="*/ 835250 h 2601565"/>
              <a:gd name="connsiteX253" fmla="*/ 444515 w 998239"/>
              <a:gd name="connsiteY253" fmla="*/ 875345 h 2601565"/>
              <a:gd name="connsiteX254" fmla="*/ 449329 w 998239"/>
              <a:gd name="connsiteY254" fmla="*/ 884925 h 2601565"/>
              <a:gd name="connsiteX255" fmla="*/ 453509 w 998239"/>
              <a:gd name="connsiteY255" fmla="*/ 896634 h 2601565"/>
              <a:gd name="connsiteX256" fmla="*/ 459336 w 998239"/>
              <a:gd name="connsiteY256" fmla="*/ 909231 h 2601565"/>
              <a:gd name="connsiteX257" fmla="*/ 464657 w 998239"/>
              <a:gd name="connsiteY257" fmla="*/ 922536 h 2601565"/>
              <a:gd name="connsiteX258" fmla="*/ 471498 w 998239"/>
              <a:gd name="connsiteY258" fmla="*/ 935132 h 2601565"/>
              <a:gd name="connsiteX259" fmla="*/ 479352 w 998239"/>
              <a:gd name="connsiteY259" fmla="*/ 945776 h 2601565"/>
              <a:gd name="connsiteX260" fmla="*/ 488853 w 998239"/>
              <a:gd name="connsiteY260" fmla="*/ 955180 h 2601565"/>
              <a:gd name="connsiteX261" fmla="*/ 499494 w 998239"/>
              <a:gd name="connsiteY261" fmla="*/ 962099 h 2601565"/>
              <a:gd name="connsiteX262" fmla="*/ 512163 w 998239"/>
              <a:gd name="connsiteY262" fmla="*/ 964760 h 2601565"/>
              <a:gd name="connsiteX263" fmla="*/ 525338 w 998239"/>
              <a:gd name="connsiteY263" fmla="*/ 964228 h 2601565"/>
              <a:gd name="connsiteX264" fmla="*/ 549027 w 998239"/>
              <a:gd name="connsiteY264" fmla="*/ 956244 h 2601565"/>
              <a:gd name="connsiteX265" fmla="*/ 570183 w 998239"/>
              <a:gd name="connsiteY265" fmla="*/ 943116 h 2601565"/>
              <a:gd name="connsiteX266" fmla="*/ 590705 w 998239"/>
              <a:gd name="connsiteY266" fmla="*/ 926617 h 2601565"/>
              <a:gd name="connsiteX267" fmla="*/ 607680 w 998239"/>
              <a:gd name="connsiteY267" fmla="*/ 907101 h 2601565"/>
              <a:gd name="connsiteX268" fmla="*/ 624022 w 998239"/>
              <a:gd name="connsiteY268" fmla="*/ 885989 h 2601565"/>
              <a:gd name="connsiteX269" fmla="*/ 639350 w 998239"/>
              <a:gd name="connsiteY269" fmla="*/ 863813 h 2601565"/>
              <a:gd name="connsiteX270" fmla="*/ 653032 w 998239"/>
              <a:gd name="connsiteY270" fmla="*/ 842701 h 2601565"/>
              <a:gd name="connsiteX271" fmla="*/ 664687 w 998239"/>
              <a:gd name="connsiteY271" fmla="*/ 822476 h 2601565"/>
              <a:gd name="connsiteX272" fmla="*/ 690530 w 998239"/>
              <a:gd name="connsiteY272" fmla="*/ 776527 h 2601565"/>
              <a:gd name="connsiteX273" fmla="*/ 715359 w 998239"/>
              <a:gd name="connsiteY273" fmla="*/ 724723 h 2601565"/>
              <a:gd name="connsiteX274" fmla="*/ 740189 w 998239"/>
              <a:gd name="connsiteY274" fmla="*/ 668129 h 2601565"/>
              <a:gd name="connsiteX275" fmla="*/ 763372 w 998239"/>
              <a:gd name="connsiteY275" fmla="*/ 606390 h 2601565"/>
              <a:gd name="connsiteX276" fmla="*/ 784528 w 998239"/>
              <a:gd name="connsiteY276" fmla="*/ 541280 h 2601565"/>
              <a:gd name="connsiteX277" fmla="*/ 803530 w 998239"/>
              <a:gd name="connsiteY277" fmla="*/ 472090 h 2601565"/>
              <a:gd name="connsiteX278" fmla="*/ 820886 w 998239"/>
              <a:gd name="connsiteY278" fmla="*/ 399707 h 2601565"/>
              <a:gd name="connsiteX279" fmla="*/ 833553 w 998239"/>
              <a:gd name="connsiteY279" fmla="*/ 324662 h 2601565"/>
              <a:gd name="connsiteX280" fmla="*/ 843055 w 998239"/>
              <a:gd name="connsiteY280" fmla="*/ 247843 h 2601565"/>
              <a:gd name="connsiteX281" fmla="*/ 848882 w 998239"/>
              <a:gd name="connsiteY281" fmla="*/ 169250 h 2601565"/>
              <a:gd name="connsiteX282" fmla="*/ 853569 w 998239"/>
              <a:gd name="connsiteY282" fmla="*/ 172798 h 2601565"/>
              <a:gd name="connsiteX283" fmla="*/ 857370 w 998239"/>
              <a:gd name="connsiteY283" fmla="*/ 181846 h 2601565"/>
              <a:gd name="connsiteX284" fmla="*/ 860537 w 998239"/>
              <a:gd name="connsiteY284" fmla="*/ 195152 h 2601565"/>
              <a:gd name="connsiteX285" fmla="*/ 862057 w 998239"/>
              <a:gd name="connsiteY285" fmla="*/ 212538 h 2601565"/>
              <a:gd name="connsiteX286" fmla="*/ 863070 w 998239"/>
              <a:gd name="connsiteY286" fmla="*/ 232586 h 2601565"/>
              <a:gd name="connsiteX287" fmla="*/ 863070 w 998239"/>
              <a:gd name="connsiteY287" fmla="*/ 255827 h 2601565"/>
              <a:gd name="connsiteX288" fmla="*/ 863070 w 998239"/>
              <a:gd name="connsiteY288" fmla="*/ 280664 h 2601565"/>
              <a:gd name="connsiteX289" fmla="*/ 862057 w 998239"/>
              <a:gd name="connsiteY289" fmla="*/ 307630 h 2601565"/>
              <a:gd name="connsiteX290" fmla="*/ 860537 w 998239"/>
              <a:gd name="connsiteY290" fmla="*/ 335129 h 2601565"/>
              <a:gd name="connsiteX291" fmla="*/ 858383 w 998239"/>
              <a:gd name="connsiteY291" fmla="*/ 363160 h 2601565"/>
              <a:gd name="connsiteX292" fmla="*/ 855216 w 998239"/>
              <a:gd name="connsiteY292" fmla="*/ 391191 h 2601565"/>
              <a:gd name="connsiteX293" fmla="*/ 853569 w 998239"/>
              <a:gd name="connsiteY293" fmla="*/ 418157 h 2601565"/>
              <a:gd name="connsiteX294" fmla="*/ 850402 w 998239"/>
              <a:gd name="connsiteY294" fmla="*/ 442995 h 2601565"/>
              <a:gd name="connsiteX295" fmla="*/ 847869 w 998239"/>
              <a:gd name="connsiteY295" fmla="*/ 466236 h 2601565"/>
              <a:gd name="connsiteX296" fmla="*/ 844701 w 998239"/>
              <a:gd name="connsiteY296" fmla="*/ 486283 h 2601565"/>
              <a:gd name="connsiteX297" fmla="*/ 842041 w 998239"/>
              <a:gd name="connsiteY297" fmla="*/ 502782 h 2601565"/>
              <a:gd name="connsiteX298" fmla="*/ 839888 w 998239"/>
              <a:gd name="connsiteY298" fmla="*/ 515910 h 2601565"/>
              <a:gd name="connsiteX299" fmla="*/ 801883 w 998239"/>
              <a:gd name="connsiteY299" fmla="*/ 666000 h 2601565"/>
              <a:gd name="connsiteX300" fmla="*/ 832540 w 998239"/>
              <a:gd name="connsiteY300" fmla="*/ 662984 h 2601565"/>
              <a:gd name="connsiteX301" fmla="*/ 861044 w 998239"/>
              <a:gd name="connsiteY301" fmla="*/ 655533 h 2601565"/>
              <a:gd name="connsiteX302" fmla="*/ 887900 w 998239"/>
              <a:gd name="connsiteY302" fmla="*/ 644888 h 2601565"/>
              <a:gd name="connsiteX303" fmla="*/ 913743 w 998239"/>
              <a:gd name="connsiteY303" fmla="*/ 631228 h 2601565"/>
              <a:gd name="connsiteX304" fmla="*/ 937052 w 998239"/>
              <a:gd name="connsiteY304" fmla="*/ 615793 h 2601565"/>
              <a:gd name="connsiteX305" fmla="*/ 958081 w 998239"/>
              <a:gd name="connsiteY305" fmla="*/ 598939 h 2601565"/>
              <a:gd name="connsiteX306" fmla="*/ 978224 w 998239"/>
              <a:gd name="connsiteY306" fmla="*/ 581553 h 2601565"/>
              <a:gd name="connsiteX307" fmla="*/ 996719 w 998239"/>
              <a:gd name="connsiteY307" fmla="*/ 565054 h 2601565"/>
              <a:gd name="connsiteX308" fmla="*/ 998239 w 998239"/>
              <a:gd name="connsiteY308" fmla="*/ 573037 h 2601565"/>
              <a:gd name="connsiteX309" fmla="*/ 981391 w 998239"/>
              <a:gd name="connsiteY309" fmla="*/ 598939 h 2601565"/>
              <a:gd name="connsiteX310" fmla="*/ 960742 w 998239"/>
              <a:gd name="connsiteY310" fmla="*/ 623776 h 2601565"/>
              <a:gd name="connsiteX311" fmla="*/ 935912 w 998239"/>
              <a:gd name="connsiteY311" fmla="*/ 645953 h 2601565"/>
              <a:gd name="connsiteX312" fmla="*/ 908042 w 998239"/>
              <a:gd name="connsiteY312" fmla="*/ 666000 h 2601565"/>
              <a:gd name="connsiteX313" fmla="*/ 878399 w 998239"/>
              <a:gd name="connsiteY313" fmla="*/ 684096 h 2601565"/>
              <a:gd name="connsiteX314" fmla="*/ 846728 w 998239"/>
              <a:gd name="connsiteY314" fmla="*/ 699886 h 2601565"/>
              <a:gd name="connsiteX315" fmla="*/ 814044 w 998239"/>
              <a:gd name="connsiteY315" fmla="*/ 712127 h 2601565"/>
              <a:gd name="connsiteX316" fmla="*/ 780728 w 998239"/>
              <a:gd name="connsiteY316" fmla="*/ 720997 h 2601565"/>
              <a:gd name="connsiteX317" fmla="*/ 773886 w 998239"/>
              <a:gd name="connsiteY317" fmla="*/ 742287 h 2601565"/>
              <a:gd name="connsiteX318" fmla="*/ 764385 w 998239"/>
              <a:gd name="connsiteY318" fmla="*/ 767124 h 2601565"/>
              <a:gd name="connsiteX319" fmla="*/ 753871 w 998239"/>
              <a:gd name="connsiteY319" fmla="*/ 793026 h 2601565"/>
              <a:gd name="connsiteX320" fmla="*/ 740189 w 998239"/>
              <a:gd name="connsiteY320" fmla="*/ 821057 h 2601565"/>
              <a:gd name="connsiteX321" fmla="*/ 725874 w 998239"/>
              <a:gd name="connsiteY321" fmla="*/ 850507 h 2601565"/>
              <a:gd name="connsiteX322" fmla="*/ 710546 w 998239"/>
              <a:gd name="connsiteY322" fmla="*/ 879603 h 2601565"/>
              <a:gd name="connsiteX323" fmla="*/ 705253 w 998239"/>
              <a:gd name="connsiteY323" fmla="*/ 888509 h 2601565"/>
              <a:gd name="connsiteX324" fmla="*/ 657504 w 998239"/>
              <a:gd name="connsiteY324" fmla="*/ 965731 h 2601565"/>
              <a:gd name="connsiteX325" fmla="*/ 646192 w 998239"/>
              <a:gd name="connsiteY325" fmla="*/ 981082 h 2601565"/>
              <a:gd name="connsiteX326" fmla="*/ 631877 w 998239"/>
              <a:gd name="connsiteY326" fmla="*/ 1000774 h 2601565"/>
              <a:gd name="connsiteX327" fmla="*/ 618195 w 998239"/>
              <a:gd name="connsiteY327" fmla="*/ 1014967 h 2601565"/>
              <a:gd name="connsiteX328" fmla="*/ 620348 w 998239"/>
              <a:gd name="connsiteY328"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409170 w 998239"/>
              <a:gd name="connsiteY172" fmla="*/ 1036079 h 2601565"/>
              <a:gd name="connsiteX173" fmla="*/ 405274 w 998239"/>
              <a:gd name="connsiteY173" fmla="*/ 1028382 h 2601565"/>
              <a:gd name="connsiteX174" fmla="*/ 325111 w 998239"/>
              <a:gd name="connsiteY174" fmla="*/ 669960 h 2601565"/>
              <a:gd name="connsiteX175" fmla="*/ 324674 w 998239"/>
              <a:gd name="connsiteY175" fmla="*/ 667064 h 2601565"/>
              <a:gd name="connsiteX176" fmla="*/ 321000 w 998239"/>
              <a:gd name="connsiteY176" fmla="*/ 613131 h 2601565"/>
              <a:gd name="connsiteX177" fmla="*/ 317833 w 998239"/>
              <a:gd name="connsiteY177" fmla="*/ 556715 h 2601565"/>
              <a:gd name="connsiteX178" fmla="*/ 317833 w 998239"/>
              <a:gd name="connsiteY178" fmla="*/ 499057 h 2601565"/>
              <a:gd name="connsiteX179" fmla="*/ 319986 w 998239"/>
              <a:gd name="connsiteY179" fmla="*/ 440866 h 2601565"/>
              <a:gd name="connsiteX180" fmla="*/ 324674 w 998239"/>
              <a:gd name="connsiteY180" fmla="*/ 383208 h 2601565"/>
              <a:gd name="connsiteX181" fmla="*/ 331642 w 998239"/>
              <a:gd name="connsiteY181" fmla="*/ 325726 h 2601565"/>
              <a:gd name="connsiteX182" fmla="*/ 338989 w 998239"/>
              <a:gd name="connsiteY182" fmla="*/ 270197 h 2601565"/>
              <a:gd name="connsiteX183" fmla="*/ 349504 w 998239"/>
              <a:gd name="connsiteY183" fmla="*/ 216264 h 2601565"/>
              <a:gd name="connsiteX184" fmla="*/ 362172 w 998239"/>
              <a:gd name="connsiteY184" fmla="*/ 165524 h 2601565"/>
              <a:gd name="connsiteX185" fmla="*/ 375347 w 998239"/>
              <a:gd name="connsiteY185" fmla="*/ 117446 h 2601565"/>
              <a:gd name="connsiteX186" fmla="*/ 390675 w 998239"/>
              <a:gd name="connsiteY186" fmla="*/ 73980 h 2601565"/>
              <a:gd name="connsiteX187" fmla="*/ 407017 w 998239"/>
              <a:gd name="connsiteY187" fmla="*/ 34418 h 2601565"/>
              <a:gd name="connsiteX188" fmla="*/ 426653 w 998239"/>
              <a:gd name="connsiteY188" fmla="*/ 0 h 2601565"/>
              <a:gd name="connsiteX189" fmla="*/ 424499 w 998239"/>
              <a:gd name="connsiteY189" fmla="*/ 8516 h 2601565"/>
              <a:gd name="connsiteX190" fmla="*/ 423485 w 998239"/>
              <a:gd name="connsiteY190" fmla="*/ 14193 h 2601565"/>
              <a:gd name="connsiteX191" fmla="*/ 422345 w 998239"/>
              <a:gd name="connsiteY191" fmla="*/ 17918 h 2601565"/>
              <a:gd name="connsiteX192" fmla="*/ 422345 w 998239"/>
              <a:gd name="connsiteY192" fmla="*/ 20048 h 2601565"/>
              <a:gd name="connsiteX193" fmla="*/ 423485 w 998239"/>
              <a:gd name="connsiteY193" fmla="*/ 21112 h 2601565"/>
              <a:gd name="connsiteX194" fmla="*/ 423485 w 998239"/>
              <a:gd name="connsiteY194" fmla="*/ 22177 h 2601565"/>
              <a:gd name="connsiteX195" fmla="*/ 424499 w 998239"/>
              <a:gd name="connsiteY195" fmla="*/ 22177 h 2601565"/>
              <a:gd name="connsiteX196" fmla="*/ 424499 w 998239"/>
              <a:gd name="connsiteY196" fmla="*/ 23773 h 2601565"/>
              <a:gd name="connsiteX197" fmla="*/ 423485 w 998239"/>
              <a:gd name="connsiteY197" fmla="*/ 26967 h 2601565"/>
              <a:gd name="connsiteX198" fmla="*/ 422345 w 998239"/>
              <a:gd name="connsiteY198" fmla="*/ 31756 h 2601565"/>
              <a:gd name="connsiteX199" fmla="*/ 420825 w 998239"/>
              <a:gd name="connsiteY199" fmla="*/ 39208 h 2601565"/>
              <a:gd name="connsiteX200" fmla="*/ 417658 w 998239"/>
              <a:gd name="connsiteY200" fmla="*/ 49676 h 2601565"/>
              <a:gd name="connsiteX201" fmla="*/ 412844 w 998239"/>
              <a:gd name="connsiteY201" fmla="*/ 64578 h 2601565"/>
              <a:gd name="connsiteX202" fmla="*/ 408157 w 998239"/>
              <a:gd name="connsiteY202" fmla="*/ 82496 h 2601565"/>
              <a:gd name="connsiteX203" fmla="*/ 400683 w 998239"/>
              <a:gd name="connsiteY203" fmla="*/ 105737 h 2601565"/>
              <a:gd name="connsiteX204" fmla="*/ 391815 w 998239"/>
              <a:gd name="connsiteY204" fmla="*/ 133768 h 2601565"/>
              <a:gd name="connsiteX205" fmla="*/ 381174 w 998239"/>
              <a:gd name="connsiteY205" fmla="*/ 177588 h 2601565"/>
              <a:gd name="connsiteX206" fmla="*/ 373826 w 998239"/>
              <a:gd name="connsiteY206" fmla="*/ 224602 h 2601565"/>
              <a:gd name="connsiteX207" fmla="*/ 367999 w 998239"/>
              <a:gd name="connsiteY207" fmla="*/ 272858 h 2601565"/>
              <a:gd name="connsiteX208" fmla="*/ 360145 w 998239"/>
              <a:gd name="connsiteY208" fmla="*/ 324130 h 2601565"/>
              <a:gd name="connsiteX209" fmla="*/ 359005 w 998239"/>
              <a:gd name="connsiteY209" fmla="*/ 335129 h 2601565"/>
              <a:gd name="connsiteX210" fmla="*/ 357484 w 998239"/>
              <a:gd name="connsiteY210" fmla="*/ 351628 h 2601565"/>
              <a:gd name="connsiteX211" fmla="*/ 356344 w 998239"/>
              <a:gd name="connsiteY211" fmla="*/ 369015 h 2601565"/>
              <a:gd name="connsiteX212" fmla="*/ 355331 w 998239"/>
              <a:gd name="connsiteY212" fmla="*/ 387997 h 2601565"/>
              <a:gd name="connsiteX213" fmla="*/ 355331 w 998239"/>
              <a:gd name="connsiteY213" fmla="*/ 407513 h 2601565"/>
              <a:gd name="connsiteX214" fmla="*/ 357484 w 998239"/>
              <a:gd name="connsiteY214" fmla="*/ 425077 h 2601565"/>
              <a:gd name="connsiteX215" fmla="*/ 360145 w 998239"/>
              <a:gd name="connsiteY215" fmla="*/ 440334 h 2601565"/>
              <a:gd name="connsiteX216" fmla="*/ 364832 w 998239"/>
              <a:gd name="connsiteY216" fmla="*/ 450979 h 2601565"/>
              <a:gd name="connsiteX217" fmla="*/ 390168 w 998239"/>
              <a:gd name="connsiteY217" fmla="*/ 448849 h 2601565"/>
              <a:gd name="connsiteX218" fmla="*/ 414997 w 998239"/>
              <a:gd name="connsiteY218" fmla="*/ 440334 h 2601565"/>
              <a:gd name="connsiteX219" fmla="*/ 438687 w 998239"/>
              <a:gd name="connsiteY219" fmla="*/ 426673 h 2601565"/>
              <a:gd name="connsiteX220" fmla="*/ 463010 w 998239"/>
              <a:gd name="connsiteY220" fmla="*/ 407513 h 2601565"/>
              <a:gd name="connsiteX221" fmla="*/ 485179 w 998239"/>
              <a:gd name="connsiteY221" fmla="*/ 385336 h 2601565"/>
              <a:gd name="connsiteX222" fmla="*/ 506842 w 998239"/>
              <a:gd name="connsiteY222" fmla="*/ 358370 h 2601565"/>
              <a:gd name="connsiteX223" fmla="*/ 527364 w 998239"/>
              <a:gd name="connsiteY223" fmla="*/ 329807 h 2601565"/>
              <a:gd name="connsiteX224" fmla="*/ 546367 w 998239"/>
              <a:gd name="connsiteY224" fmla="*/ 299825 h 2601565"/>
              <a:gd name="connsiteX225" fmla="*/ 564862 w 998239"/>
              <a:gd name="connsiteY225" fmla="*/ 268068 h 2601565"/>
              <a:gd name="connsiteX226" fmla="*/ 580697 w 998239"/>
              <a:gd name="connsiteY226" fmla="*/ 235247 h 2601565"/>
              <a:gd name="connsiteX227" fmla="*/ 595519 w 998239"/>
              <a:gd name="connsiteY227" fmla="*/ 203491 h 2601565"/>
              <a:gd name="connsiteX228" fmla="*/ 607680 w 998239"/>
              <a:gd name="connsiteY228" fmla="*/ 172798 h 2601565"/>
              <a:gd name="connsiteX229" fmla="*/ 613508 w 998239"/>
              <a:gd name="connsiteY229" fmla="*/ 172798 h 2601565"/>
              <a:gd name="connsiteX230" fmla="*/ 613508 w 998239"/>
              <a:gd name="connsiteY230" fmla="*/ 175992 h 2601565"/>
              <a:gd name="connsiteX231" fmla="*/ 604006 w 998239"/>
              <a:gd name="connsiteY231" fmla="*/ 206684 h 2601565"/>
              <a:gd name="connsiteX232" fmla="*/ 593365 w 998239"/>
              <a:gd name="connsiteY232" fmla="*/ 238440 h 2601565"/>
              <a:gd name="connsiteX233" fmla="*/ 581837 w 998239"/>
              <a:gd name="connsiteY233" fmla="*/ 269132 h 2601565"/>
              <a:gd name="connsiteX234" fmla="*/ 570183 w 998239"/>
              <a:gd name="connsiteY234" fmla="*/ 298760 h 2601565"/>
              <a:gd name="connsiteX235" fmla="*/ 558021 w 998239"/>
              <a:gd name="connsiteY235" fmla="*/ 327678 h 2601565"/>
              <a:gd name="connsiteX236" fmla="*/ 544339 w 998239"/>
              <a:gd name="connsiteY236" fmla="*/ 354645 h 2601565"/>
              <a:gd name="connsiteX237" fmla="*/ 530025 w 998239"/>
              <a:gd name="connsiteY237" fmla="*/ 380546 h 2601565"/>
              <a:gd name="connsiteX238" fmla="*/ 512669 w 998239"/>
              <a:gd name="connsiteY238" fmla="*/ 404319 h 2601565"/>
              <a:gd name="connsiteX239" fmla="*/ 494680 w 998239"/>
              <a:gd name="connsiteY239" fmla="*/ 427738 h 2601565"/>
              <a:gd name="connsiteX240" fmla="*/ 473524 w 998239"/>
              <a:gd name="connsiteY240" fmla="*/ 446720 h 2601565"/>
              <a:gd name="connsiteX241" fmla="*/ 449329 w 998239"/>
              <a:gd name="connsiteY241" fmla="*/ 464107 h 2601565"/>
              <a:gd name="connsiteX242" fmla="*/ 422345 w 998239"/>
              <a:gd name="connsiteY242" fmla="*/ 479542 h 2601565"/>
              <a:gd name="connsiteX243" fmla="*/ 393842 w 998239"/>
              <a:gd name="connsiteY243" fmla="*/ 491073 h 2601565"/>
              <a:gd name="connsiteX244" fmla="*/ 360145 w 998239"/>
              <a:gd name="connsiteY244" fmla="*/ 499057 h 2601565"/>
              <a:gd name="connsiteX245" fmla="*/ 361158 w 998239"/>
              <a:gd name="connsiteY245" fmla="*/ 554586 h 2601565"/>
              <a:gd name="connsiteX246" fmla="*/ 365845 w 998239"/>
              <a:gd name="connsiteY246" fmla="*/ 607455 h 2601565"/>
              <a:gd name="connsiteX247" fmla="*/ 373826 w 998239"/>
              <a:gd name="connsiteY247" fmla="*/ 657662 h 2601565"/>
              <a:gd name="connsiteX248" fmla="*/ 384341 w 998239"/>
              <a:gd name="connsiteY248" fmla="*/ 705208 h 2601565"/>
              <a:gd name="connsiteX249" fmla="*/ 397516 w 998239"/>
              <a:gd name="connsiteY249" fmla="*/ 750625 h 2601565"/>
              <a:gd name="connsiteX250" fmla="*/ 411831 w 998239"/>
              <a:gd name="connsiteY250" fmla="*/ 794090 h 2601565"/>
              <a:gd name="connsiteX251" fmla="*/ 428172 w 998239"/>
              <a:gd name="connsiteY251" fmla="*/ 835250 h 2601565"/>
              <a:gd name="connsiteX252" fmla="*/ 444515 w 998239"/>
              <a:gd name="connsiteY252" fmla="*/ 875345 h 2601565"/>
              <a:gd name="connsiteX253" fmla="*/ 449329 w 998239"/>
              <a:gd name="connsiteY253" fmla="*/ 884925 h 2601565"/>
              <a:gd name="connsiteX254" fmla="*/ 453509 w 998239"/>
              <a:gd name="connsiteY254" fmla="*/ 896634 h 2601565"/>
              <a:gd name="connsiteX255" fmla="*/ 459336 w 998239"/>
              <a:gd name="connsiteY255" fmla="*/ 909231 h 2601565"/>
              <a:gd name="connsiteX256" fmla="*/ 464657 w 998239"/>
              <a:gd name="connsiteY256" fmla="*/ 922536 h 2601565"/>
              <a:gd name="connsiteX257" fmla="*/ 471498 w 998239"/>
              <a:gd name="connsiteY257" fmla="*/ 935132 h 2601565"/>
              <a:gd name="connsiteX258" fmla="*/ 479352 w 998239"/>
              <a:gd name="connsiteY258" fmla="*/ 945776 h 2601565"/>
              <a:gd name="connsiteX259" fmla="*/ 488853 w 998239"/>
              <a:gd name="connsiteY259" fmla="*/ 955180 h 2601565"/>
              <a:gd name="connsiteX260" fmla="*/ 499494 w 998239"/>
              <a:gd name="connsiteY260" fmla="*/ 962099 h 2601565"/>
              <a:gd name="connsiteX261" fmla="*/ 512163 w 998239"/>
              <a:gd name="connsiteY261" fmla="*/ 964760 h 2601565"/>
              <a:gd name="connsiteX262" fmla="*/ 525338 w 998239"/>
              <a:gd name="connsiteY262" fmla="*/ 964228 h 2601565"/>
              <a:gd name="connsiteX263" fmla="*/ 549027 w 998239"/>
              <a:gd name="connsiteY263" fmla="*/ 956244 h 2601565"/>
              <a:gd name="connsiteX264" fmla="*/ 570183 w 998239"/>
              <a:gd name="connsiteY264" fmla="*/ 943116 h 2601565"/>
              <a:gd name="connsiteX265" fmla="*/ 590705 w 998239"/>
              <a:gd name="connsiteY265" fmla="*/ 926617 h 2601565"/>
              <a:gd name="connsiteX266" fmla="*/ 607680 w 998239"/>
              <a:gd name="connsiteY266" fmla="*/ 907101 h 2601565"/>
              <a:gd name="connsiteX267" fmla="*/ 624022 w 998239"/>
              <a:gd name="connsiteY267" fmla="*/ 885989 h 2601565"/>
              <a:gd name="connsiteX268" fmla="*/ 639350 w 998239"/>
              <a:gd name="connsiteY268" fmla="*/ 863813 h 2601565"/>
              <a:gd name="connsiteX269" fmla="*/ 653032 w 998239"/>
              <a:gd name="connsiteY269" fmla="*/ 842701 h 2601565"/>
              <a:gd name="connsiteX270" fmla="*/ 664687 w 998239"/>
              <a:gd name="connsiteY270" fmla="*/ 822476 h 2601565"/>
              <a:gd name="connsiteX271" fmla="*/ 690530 w 998239"/>
              <a:gd name="connsiteY271" fmla="*/ 776527 h 2601565"/>
              <a:gd name="connsiteX272" fmla="*/ 715359 w 998239"/>
              <a:gd name="connsiteY272" fmla="*/ 724723 h 2601565"/>
              <a:gd name="connsiteX273" fmla="*/ 740189 w 998239"/>
              <a:gd name="connsiteY273" fmla="*/ 668129 h 2601565"/>
              <a:gd name="connsiteX274" fmla="*/ 763372 w 998239"/>
              <a:gd name="connsiteY274" fmla="*/ 606390 h 2601565"/>
              <a:gd name="connsiteX275" fmla="*/ 784528 w 998239"/>
              <a:gd name="connsiteY275" fmla="*/ 541280 h 2601565"/>
              <a:gd name="connsiteX276" fmla="*/ 803530 w 998239"/>
              <a:gd name="connsiteY276" fmla="*/ 472090 h 2601565"/>
              <a:gd name="connsiteX277" fmla="*/ 820886 w 998239"/>
              <a:gd name="connsiteY277" fmla="*/ 399707 h 2601565"/>
              <a:gd name="connsiteX278" fmla="*/ 833553 w 998239"/>
              <a:gd name="connsiteY278" fmla="*/ 324662 h 2601565"/>
              <a:gd name="connsiteX279" fmla="*/ 843055 w 998239"/>
              <a:gd name="connsiteY279" fmla="*/ 247843 h 2601565"/>
              <a:gd name="connsiteX280" fmla="*/ 848882 w 998239"/>
              <a:gd name="connsiteY280" fmla="*/ 169250 h 2601565"/>
              <a:gd name="connsiteX281" fmla="*/ 853569 w 998239"/>
              <a:gd name="connsiteY281" fmla="*/ 172798 h 2601565"/>
              <a:gd name="connsiteX282" fmla="*/ 857370 w 998239"/>
              <a:gd name="connsiteY282" fmla="*/ 181846 h 2601565"/>
              <a:gd name="connsiteX283" fmla="*/ 860537 w 998239"/>
              <a:gd name="connsiteY283" fmla="*/ 195152 h 2601565"/>
              <a:gd name="connsiteX284" fmla="*/ 862057 w 998239"/>
              <a:gd name="connsiteY284" fmla="*/ 212538 h 2601565"/>
              <a:gd name="connsiteX285" fmla="*/ 863070 w 998239"/>
              <a:gd name="connsiteY285" fmla="*/ 232586 h 2601565"/>
              <a:gd name="connsiteX286" fmla="*/ 863070 w 998239"/>
              <a:gd name="connsiteY286" fmla="*/ 255827 h 2601565"/>
              <a:gd name="connsiteX287" fmla="*/ 863070 w 998239"/>
              <a:gd name="connsiteY287" fmla="*/ 280664 h 2601565"/>
              <a:gd name="connsiteX288" fmla="*/ 862057 w 998239"/>
              <a:gd name="connsiteY288" fmla="*/ 307630 h 2601565"/>
              <a:gd name="connsiteX289" fmla="*/ 860537 w 998239"/>
              <a:gd name="connsiteY289" fmla="*/ 335129 h 2601565"/>
              <a:gd name="connsiteX290" fmla="*/ 858383 w 998239"/>
              <a:gd name="connsiteY290" fmla="*/ 363160 h 2601565"/>
              <a:gd name="connsiteX291" fmla="*/ 855216 w 998239"/>
              <a:gd name="connsiteY291" fmla="*/ 391191 h 2601565"/>
              <a:gd name="connsiteX292" fmla="*/ 853569 w 998239"/>
              <a:gd name="connsiteY292" fmla="*/ 418157 h 2601565"/>
              <a:gd name="connsiteX293" fmla="*/ 850402 w 998239"/>
              <a:gd name="connsiteY293" fmla="*/ 442995 h 2601565"/>
              <a:gd name="connsiteX294" fmla="*/ 847869 w 998239"/>
              <a:gd name="connsiteY294" fmla="*/ 466236 h 2601565"/>
              <a:gd name="connsiteX295" fmla="*/ 844701 w 998239"/>
              <a:gd name="connsiteY295" fmla="*/ 486283 h 2601565"/>
              <a:gd name="connsiteX296" fmla="*/ 842041 w 998239"/>
              <a:gd name="connsiteY296" fmla="*/ 502782 h 2601565"/>
              <a:gd name="connsiteX297" fmla="*/ 839888 w 998239"/>
              <a:gd name="connsiteY297" fmla="*/ 515910 h 2601565"/>
              <a:gd name="connsiteX298" fmla="*/ 801883 w 998239"/>
              <a:gd name="connsiteY298" fmla="*/ 666000 h 2601565"/>
              <a:gd name="connsiteX299" fmla="*/ 832540 w 998239"/>
              <a:gd name="connsiteY299" fmla="*/ 662984 h 2601565"/>
              <a:gd name="connsiteX300" fmla="*/ 861044 w 998239"/>
              <a:gd name="connsiteY300" fmla="*/ 655533 h 2601565"/>
              <a:gd name="connsiteX301" fmla="*/ 887900 w 998239"/>
              <a:gd name="connsiteY301" fmla="*/ 644888 h 2601565"/>
              <a:gd name="connsiteX302" fmla="*/ 913743 w 998239"/>
              <a:gd name="connsiteY302" fmla="*/ 631228 h 2601565"/>
              <a:gd name="connsiteX303" fmla="*/ 937052 w 998239"/>
              <a:gd name="connsiteY303" fmla="*/ 615793 h 2601565"/>
              <a:gd name="connsiteX304" fmla="*/ 958081 w 998239"/>
              <a:gd name="connsiteY304" fmla="*/ 598939 h 2601565"/>
              <a:gd name="connsiteX305" fmla="*/ 978224 w 998239"/>
              <a:gd name="connsiteY305" fmla="*/ 581553 h 2601565"/>
              <a:gd name="connsiteX306" fmla="*/ 996719 w 998239"/>
              <a:gd name="connsiteY306" fmla="*/ 565054 h 2601565"/>
              <a:gd name="connsiteX307" fmla="*/ 998239 w 998239"/>
              <a:gd name="connsiteY307" fmla="*/ 573037 h 2601565"/>
              <a:gd name="connsiteX308" fmla="*/ 981391 w 998239"/>
              <a:gd name="connsiteY308" fmla="*/ 598939 h 2601565"/>
              <a:gd name="connsiteX309" fmla="*/ 960742 w 998239"/>
              <a:gd name="connsiteY309" fmla="*/ 623776 h 2601565"/>
              <a:gd name="connsiteX310" fmla="*/ 935912 w 998239"/>
              <a:gd name="connsiteY310" fmla="*/ 645953 h 2601565"/>
              <a:gd name="connsiteX311" fmla="*/ 908042 w 998239"/>
              <a:gd name="connsiteY311" fmla="*/ 666000 h 2601565"/>
              <a:gd name="connsiteX312" fmla="*/ 878399 w 998239"/>
              <a:gd name="connsiteY312" fmla="*/ 684096 h 2601565"/>
              <a:gd name="connsiteX313" fmla="*/ 846728 w 998239"/>
              <a:gd name="connsiteY313" fmla="*/ 699886 h 2601565"/>
              <a:gd name="connsiteX314" fmla="*/ 814044 w 998239"/>
              <a:gd name="connsiteY314" fmla="*/ 712127 h 2601565"/>
              <a:gd name="connsiteX315" fmla="*/ 780728 w 998239"/>
              <a:gd name="connsiteY315" fmla="*/ 720997 h 2601565"/>
              <a:gd name="connsiteX316" fmla="*/ 773886 w 998239"/>
              <a:gd name="connsiteY316" fmla="*/ 742287 h 2601565"/>
              <a:gd name="connsiteX317" fmla="*/ 764385 w 998239"/>
              <a:gd name="connsiteY317" fmla="*/ 767124 h 2601565"/>
              <a:gd name="connsiteX318" fmla="*/ 753871 w 998239"/>
              <a:gd name="connsiteY318" fmla="*/ 793026 h 2601565"/>
              <a:gd name="connsiteX319" fmla="*/ 740189 w 998239"/>
              <a:gd name="connsiteY319" fmla="*/ 821057 h 2601565"/>
              <a:gd name="connsiteX320" fmla="*/ 725874 w 998239"/>
              <a:gd name="connsiteY320" fmla="*/ 850507 h 2601565"/>
              <a:gd name="connsiteX321" fmla="*/ 710546 w 998239"/>
              <a:gd name="connsiteY321" fmla="*/ 879603 h 2601565"/>
              <a:gd name="connsiteX322" fmla="*/ 705253 w 998239"/>
              <a:gd name="connsiteY322" fmla="*/ 888509 h 2601565"/>
              <a:gd name="connsiteX323" fmla="*/ 657504 w 998239"/>
              <a:gd name="connsiteY323" fmla="*/ 965731 h 2601565"/>
              <a:gd name="connsiteX324" fmla="*/ 646192 w 998239"/>
              <a:gd name="connsiteY324" fmla="*/ 981082 h 2601565"/>
              <a:gd name="connsiteX325" fmla="*/ 631877 w 998239"/>
              <a:gd name="connsiteY325" fmla="*/ 1000774 h 2601565"/>
              <a:gd name="connsiteX326" fmla="*/ 618195 w 998239"/>
              <a:gd name="connsiteY326" fmla="*/ 1014967 h 2601565"/>
              <a:gd name="connsiteX327" fmla="*/ 620348 w 998239"/>
              <a:gd name="connsiteY327"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405274 w 998239"/>
              <a:gd name="connsiteY172" fmla="*/ 1028382 h 2601565"/>
              <a:gd name="connsiteX173" fmla="*/ 325111 w 998239"/>
              <a:gd name="connsiteY173" fmla="*/ 669960 h 2601565"/>
              <a:gd name="connsiteX174" fmla="*/ 324674 w 998239"/>
              <a:gd name="connsiteY174" fmla="*/ 667064 h 2601565"/>
              <a:gd name="connsiteX175" fmla="*/ 321000 w 998239"/>
              <a:gd name="connsiteY175" fmla="*/ 613131 h 2601565"/>
              <a:gd name="connsiteX176" fmla="*/ 317833 w 998239"/>
              <a:gd name="connsiteY176" fmla="*/ 556715 h 2601565"/>
              <a:gd name="connsiteX177" fmla="*/ 317833 w 998239"/>
              <a:gd name="connsiteY177" fmla="*/ 499057 h 2601565"/>
              <a:gd name="connsiteX178" fmla="*/ 319986 w 998239"/>
              <a:gd name="connsiteY178" fmla="*/ 440866 h 2601565"/>
              <a:gd name="connsiteX179" fmla="*/ 324674 w 998239"/>
              <a:gd name="connsiteY179" fmla="*/ 383208 h 2601565"/>
              <a:gd name="connsiteX180" fmla="*/ 331642 w 998239"/>
              <a:gd name="connsiteY180" fmla="*/ 325726 h 2601565"/>
              <a:gd name="connsiteX181" fmla="*/ 338989 w 998239"/>
              <a:gd name="connsiteY181" fmla="*/ 270197 h 2601565"/>
              <a:gd name="connsiteX182" fmla="*/ 349504 w 998239"/>
              <a:gd name="connsiteY182" fmla="*/ 216264 h 2601565"/>
              <a:gd name="connsiteX183" fmla="*/ 362172 w 998239"/>
              <a:gd name="connsiteY183" fmla="*/ 165524 h 2601565"/>
              <a:gd name="connsiteX184" fmla="*/ 375347 w 998239"/>
              <a:gd name="connsiteY184" fmla="*/ 117446 h 2601565"/>
              <a:gd name="connsiteX185" fmla="*/ 390675 w 998239"/>
              <a:gd name="connsiteY185" fmla="*/ 73980 h 2601565"/>
              <a:gd name="connsiteX186" fmla="*/ 407017 w 998239"/>
              <a:gd name="connsiteY186" fmla="*/ 34418 h 2601565"/>
              <a:gd name="connsiteX187" fmla="*/ 426653 w 998239"/>
              <a:gd name="connsiteY187" fmla="*/ 0 h 2601565"/>
              <a:gd name="connsiteX188" fmla="*/ 424499 w 998239"/>
              <a:gd name="connsiteY188" fmla="*/ 8516 h 2601565"/>
              <a:gd name="connsiteX189" fmla="*/ 423485 w 998239"/>
              <a:gd name="connsiteY189" fmla="*/ 14193 h 2601565"/>
              <a:gd name="connsiteX190" fmla="*/ 422345 w 998239"/>
              <a:gd name="connsiteY190" fmla="*/ 17918 h 2601565"/>
              <a:gd name="connsiteX191" fmla="*/ 422345 w 998239"/>
              <a:gd name="connsiteY191" fmla="*/ 20048 h 2601565"/>
              <a:gd name="connsiteX192" fmla="*/ 423485 w 998239"/>
              <a:gd name="connsiteY192" fmla="*/ 21112 h 2601565"/>
              <a:gd name="connsiteX193" fmla="*/ 423485 w 998239"/>
              <a:gd name="connsiteY193" fmla="*/ 22177 h 2601565"/>
              <a:gd name="connsiteX194" fmla="*/ 424499 w 998239"/>
              <a:gd name="connsiteY194" fmla="*/ 22177 h 2601565"/>
              <a:gd name="connsiteX195" fmla="*/ 424499 w 998239"/>
              <a:gd name="connsiteY195" fmla="*/ 23773 h 2601565"/>
              <a:gd name="connsiteX196" fmla="*/ 423485 w 998239"/>
              <a:gd name="connsiteY196" fmla="*/ 26967 h 2601565"/>
              <a:gd name="connsiteX197" fmla="*/ 422345 w 998239"/>
              <a:gd name="connsiteY197" fmla="*/ 31756 h 2601565"/>
              <a:gd name="connsiteX198" fmla="*/ 420825 w 998239"/>
              <a:gd name="connsiteY198" fmla="*/ 39208 h 2601565"/>
              <a:gd name="connsiteX199" fmla="*/ 417658 w 998239"/>
              <a:gd name="connsiteY199" fmla="*/ 49676 h 2601565"/>
              <a:gd name="connsiteX200" fmla="*/ 412844 w 998239"/>
              <a:gd name="connsiteY200" fmla="*/ 64578 h 2601565"/>
              <a:gd name="connsiteX201" fmla="*/ 408157 w 998239"/>
              <a:gd name="connsiteY201" fmla="*/ 82496 h 2601565"/>
              <a:gd name="connsiteX202" fmla="*/ 400683 w 998239"/>
              <a:gd name="connsiteY202" fmla="*/ 105737 h 2601565"/>
              <a:gd name="connsiteX203" fmla="*/ 391815 w 998239"/>
              <a:gd name="connsiteY203" fmla="*/ 133768 h 2601565"/>
              <a:gd name="connsiteX204" fmla="*/ 381174 w 998239"/>
              <a:gd name="connsiteY204" fmla="*/ 177588 h 2601565"/>
              <a:gd name="connsiteX205" fmla="*/ 373826 w 998239"/>
              <a:gd name="connsiteY205" fmla="*/ 224602 h 2601565"/>
              <a:gd name="connsiteX206" fmla="*/ 367999 w 998239"/>
              <a:gd name="connsiteY206" fmla="*/ 272858 h 2601565"/>
              <a:gd name="connsiteX207" fmla="*/ 360145 w 998239"/>
              <a:gd name="connsiteY207" fmla="*/ 324130 h 2601565"/>
              <a:gd name="connsiteX208" fmla="*/ 359005 w 998239"/>
              <a:gd name="connsiteY208" fmla="*/ 335129 h 2601565"/>
              <a:gd name="connsiteX209" fmla="*/ 357484 w 998239"/>
              <a:gd name="connsiteY209" fmla="*/ 351628 h 2601565"/>
              <a:gd name="connsiteX210" fmla="*/ 356344 w 998239"/>
              <a:gd name="connsiteY210" fmla="*/ 369015 h 2601565"/>
              <a:gd name="connsiteX211" fmla="*/ 355331 w 998239"/>
              <a:gd name="connsiteY211" fmla="*/ 387997 h 2601565"/>
              <a:gd name="connsiteX212" fmla="*/ 355331 w 998239"/>
              <a:gd name="connsiteY212" fmla="*/ 407513 h 2601565"/>
              <a:gd name="connsiteX213" fmla="*/ 357484 w 998239"/>
              <a:gd name="connsiteY213" fmla="*/ 425077 h 2601565"/>
              <a:gd name="connsiteX214" fmla="*/ 360145 w 998239"/>
              <a:gd name="connsiteY214" fmla="*/ 440334 h 2601565"/>
              <a:gd name="connsiteX215" fmla="*/ 364832 w 998239"/>
              <a:gd name="connsiteY215" fmla="*/ 450979 h 2601565"/>
              <a:gd name="connsiteX216" fmla="*/ 390168 w 998239"/>
              <a:gd name="connsiteY216" fmla="*/ 448849 h 2601565"/>
              <a:gd name="connsiteX217" fmla="*/ 414997 w 998239"/>
              <a:gd name="connsiteY217" fmla="*/ 440334 h 2601565"/>
              <a:gd name="connsiteX218" fmla="*/ 438687 w 998239"/>
              <a:gd name="connsiteY218" fmla="*/ 426673 h 2601565"/>
              <a:gd name="connsiteX219" fmla="*/ 463010 w 998239"/>
              <a:gd name="connsiteY219" fmla="*/ 407513 h 2601565"/>
              <a:gd name="connsiteX220" fmla="*/ 485179 w 998239"/>
              <a:gd name="connsiteY220" fmla="*/ 385336 h 2601565"/>
              <a:gd name="connsiteX221" fmla="*/ 506842 w 998239"/>
              <a:gd name="connsiteY221" fmla="*/ 358370 h 2601565"/>
              <a:gd name="connsiteX222" fmla="*/ 527364 w 998239"/>
              <a:gd name="connsiteY222" fmla="*/ 329807 h 2601565"/>
              <a:gd name="connsiteX223" fmla="*/ 546367 w 998239"/>
              <a:gd name="connsiteY223" fmla="*/ 299825 h 2601565"/>
              <a:gd name="connsiteX224" fmla="*/ 564862 w 998239"/>
              <a:gd name="connsiteY224" fmla="*/ 268068 h 2601565"/>
              <a:gd name="connsiteX225" fmla="*/ 580697 w 998239"/>
              <a:gd name="connsiteY225" fmla="*/ 235247 h 2601565"/>
              <a:gd name="connsiteX226" fmla="*/ 595519 w 998239"/>
              <a:gd name="connsiteY226" fmla="*/ 203491 h 2601565"/>
              <a:gd name="connsiteX227" fmla="*/ 607680 w 998239"/>
              <a:gd name="connsiteY227" fmla="*/ 172798 h 2601565"/>
              <a:gd name="connsiteX228" fmla="*/ 613508 w 998239"/>
              <a:gd name="connsiteY228" fmla="*/ 172798 h 2601565"/>
              <a:gd name="connsiteX229" fmla="*/ 613508 w 998239"/>
              <a:gd name="connsiteY229" fmla="*/ 175992 h 2601565"/>
              <a:gd name="connsiteX230" fmla="*/ 604006 w 998239"/>
              <a:gd name="connsiteY230" fmla="*/ 206684 h 2601565"/>
              <a:gd name="connsiteX231" fmla="*/ 593365 w 998239"/>
              <a:gd name="connsiteY231" fmla="*/ 238440 h 2601565"/>
              <a:gd name="connsiteX232" fmla="*/ 581837 w 998239"/>
              <a:gd name="connsiteY232" fmla="*/ 269132 h 2601565"/>
              <a:gd name="connsiteX233" fmla="*/ 570183 w 998239"/>
              <a:gd name="connsiteY233" fmla="*/ 298760 h 2601565"/>
              <a:gd name="connsiteX234" fmla="*/ 558021 w 998239"/>
              <a:gd name="connsiteY234" fmla="*/ 327678 h 2601565"/>
              <a:gd name="connsiteX235" fmla="*/ 544339 w 998239"/>
              <a:gd name="connsiteY235" fmla="*/ 354645 h 2601565"/>
              <a:gd name="connsiteX236" fmla="*/ 530025 w 998239"/>
              <a:gd name="connsiteY236" fmla="*/ 380546 h 2601565"/>
              <a:gd name="connsiteX237" fmla="*/ 512669 w 998239"/>
              <a:gd name="connsiteY237" fmla="*/ 404319 h 2601565"/>
              <a:gd name="connsiteX238" fmla="*/ 494680 w 998239"/>
              <a:gd name="connsiteY238" fmla="*/ 427738 h 2601565"/>
              <a:gd name="connsiteX239" fmla="*/ 473524 w 998239"/>
              <a:gd name="connsiteY239" fmla="*/ 446720 h 2601565"/>
              <a:gd name="connsiteX240" fmla="*/ 449329 w 998239"/>
              <a:gd name="connsiteY240" fmla="*/ 464107 h 2601565"/>
              <a:gd name="connsiteX241" fmla="*/ 422345 w 998239"/>
              <a:gd name="connsiteY241" fmla="*/ 479542 h 2601565"/>
              <a:gd name="connsiteX242" fmla="*/ 393842 w 998239"/>
              <a:gd name="connsiteY242" fmla="*/ 491073 h 2601565"/>
              <a:gd name="connsiteX243" fmla="*/ 360145 w 998239"/>
              <a:gd name="connsiteY243" fmla="*/ 499057 h 2601565"/>
              <a:gd name="connsiteX244" fmla="*/ 361158 w 998239"/>
              <a:gd name="connsiteY244" fmla="*/ 554586 h 2601565"/>
              <a:gd name="connsiteX245" fmla="*/ 365845 w 998239"/>
              <a:gd name="connsiteY245" fmla="*/ 607455 h 2601565"/>
              <a:gd name="connsiteX246" fmla="*/ 373826 w 998239"/>
              <a:gd name="connsiteY246" fmla="*/ 657662 h 2601565"/>
              <a:gd name="connsiteX247" fmla="*/ 384341 w 998239"/>
              <a:gd name="connsiteY247" fmla="*/ 705208 h 2601565"/>
              <a:gd name="connsiteX248" fmla="*/ 397516 w 998239"/>
              <a:gd name="connsiteY248" fmla="*/ 750625 h 2601565"/>
              <a:gd name="connsiteX249" fmla="*/ 411831 w 998239"/>
              <a:gd name="connsiteY249" fmla="*/ 794090 h 2601565"/>
              <a:gd name="connsiteX250" fmla="*/ 428172 w 998239"/>
              <a:gd name="connsiteY250" fmla="*/ 835250 h 2601565"/>
              <a:gd name="connsiteX251" fmla="*/ 444515 w 998239"/>
              <a:gd name="connsiteY251" fmla="*/ 875345 h 2601565"/>
              <a:gd name="connsiteX252" fmla="*/ 449329 w 998239"/>
              <a:gd name="connsiteY252" fmla="*/ 884925 h 2601565"/>
              <a:gd name="connsiteX253" fmla="*/ 453509 w 998239"/>
              <a:gd name="connsiteY253" fmla="*/ 896634 h 2601565"/>
              <a:gd name="connsiteX254" fmla="*/ 459336 w 998239"/>
              <a:gd name="connsiteY254" fmla="*/ 909231 h 2601565"/>
              <a:gd name="connsiteX255" fmla="*/ 464657 w 998239"/>
              <a:gd name="connsiteY255" fmla="*/ 922536 h 2601565"/>
              <a:gd name="connsiteX256" fmla="*/ 471498 w 998239"/>
              <a:gd name="connsiteY256" fmla="*/ 935132 h 2601565"/>
              <a:gd name="connsiteX257" fmla="*/ 479352 w 998239"/>
              <a:gd name="connsiteY257" fmla="*/ 945776 h 2601565"/>
              <a:gd name="connsiteX258" fmla="*/ 488853 w 998239"/>
              <a:gd name="connsiteY258" fmla="*/ 955180 h 2601565"/>
              <a:gd name="connsiteX259" fmla="*/ 499494 w 998239"/>
              <a:gd name="connsiteY259" fmla="*/ 962099 h 2601565"/>
              <a:gd name="connsiteX260" fmla="*/ 512163 w 998239"/>
              <a:gd name="connsiteY260" fmla="*/ 964760 h 2601565"/>
              <a:gd name="connsiteX261" fmla="*/ 525338 w 998239"/>
              <a:gd name="connsiteY261" fmla="*/ 964228 h 2601565"/>
              <a:gd name="connsiteX262" fmla="*/ 549027 w 998239"/>
              <a:gd name="connsiteY262" fmla="*/ 956244 h 2601565"/>
              <a:gd name="connsiteX263" fmla="*/ 570183 w 998239"/>
              <a:gd name="connsiteY263" fmla="*/ 943116 h 2601565"/>
              <a:gd name="connsiteX264" fmla="*/ 590705 w 998239"/>
              <a:gd name="connsiteY264" fmla="*/ 926617 h 2601565"/>
              <a:gd name="connsiteX265" fmla="*/ 607680 w 998239"/>
              <a:gd name="connsiteY265" fmla="*/ 907101 h 2601565"/>
              <a:gd name="connsiteX266" fmla="*/ 624022 w 998239"/>
              <a:gd name="connsiteY266" fmla="*/ 885989 h 2601565"/>
              <a:gd name="connsiteX267" fmla="*/ 639350 w 998239"/>
              <a:gd name="connsiteY267" fmla="*/ 863813 h 2601565"/>
              <a:gd name="connsiteX268" fmla="*/ 653032 w 998239"/>
              <a:gd name="connsiteY268" fmla="*/ 842701 h 2601565"/>
              <a:gd name="connsiteX269" fmla="*/ 664687 w 998239"/>
              <a:gd name="connsiteY269" fmla="*/ 822476 h 2601565"/>
              <a:gd name="connsiteX270" fmla="*/ 690530 w 998239"/>
              <a:gd name="connsiteY270" fmla="*/ 776527 h 2601565"/>
              <a:gd name="connsiteX271" fmla="*/ 715359 w 998239"/>
              <a:gd name="connsiteY271" fmla="*/ 724723 h 2601565"/>
              <a:gd name="connsiteX272" fmla="*/ 740189 w 998239"/>
              <a:gd name="connsiteY272" fmla="*/ 668129 h 2601565"/>
              <a:gd name="connsiteX273" fmla="*/ 763372 w 998239"/>
              <a:gd name="connsiteY273" fmla="*/ 606390 h 2601565"/>
              <a:gd name="connsiteX274" fmla="*/ 784528 w 998239"/>
              <a:gd name="connsiteY274" fmla="*/ 541280 h 2601565"/>
              <a:gd name="connsiteX275" fmla="*/ 803530 w 998239"/>
              <a:gd name="connsiteY275" fmla="*/ 472090 h 2601565"/>
              <a:gd name="connsiteX276" fmla="*/ 820886 w 998239"/>
              <a:gd name="connsiteY276" fmla="*/ 399707 h 2601565"/>
              <a:gd name="connsiteX277" fmla="*/ 833553 w 998239"/>
              <a:gd name="connsiteY277" fmla="*/ 324662 h 2601565"/>
              <a:gd name="connsiteX278" fmla="*/ 843055 w 998239"/>
              <a:gd name="connsiteY278" fmla="*/ 247843 h 2601565"/>
              <a:gd name="connsiteX279" fmla="*/ 848882 w 998239"/>
              <a:gd name="connsiteY279" fmla="*/ 169250 h 2601565"/>
              <a:gd name="connsiteX280" fmla="*/ 853569 w 998239"/>
              <a:gd name="connsiteY280" fmla="*/ 172798 h 2601565"/>
              <a:gd name="connsiteX281" fmla="*/ 857370 w 998239"/>
              <a:gd name="connsiteY281" fmla="*/ 181846 h 2601565"/>
              <a:gd name="connsiteX282" fmla="*/ 860537 w 998239"/>
              <a:gd name="connsiteY282" fmla="*/ 195152 h 2601565"/>
              <a:gd name="connsiteX283" fmla="*/ 862057 w 998239"/>
              <a:gd name="connsiteY283" fmla="*/ 212538 h 2601565"/>
              <a:gd name="connsiteX284" fmla="*/ 863070 w 998239"/>
              <a:gd name="connsiteY284" fmla="*/ 232586 h 2601565"/>
              <a:gd name="connsiteX285" fmla="*/ 863070 w 998239"/>
              <a:gd name="connsiteY285" fmla="*/ 255827 h 2601565"/>
              <a:gd name="connsiteX286" fmla="*/ 863070 w 998239"/>
              <a:gd name="connsiteY286" fmla="*/ 280664 h 2601565"/>
              <a:gd name="connsiteX287" fmla="*/ 862057 w 998239"/>
              <a:gd name="connsiteY287" fmla="*/ 307630 h 2601565"/>
              <a:gd name="connsiteX288" fmla="*/ 860537 w 998239"/>
              <a:gd name="connsiteY288" fmla="*/ 335129 h 2601565"/>
              <a:gd name="connsiteX289" fmla="*/ 858383 w 998239"/>
              <a:gd name="connsiteY289" fmla="*/ 363160 h 2601565"/>
              <a:gd name="connsiteX290" fmla="*/ 855216 w 998239"/>
              <a:gd name="connsiteY290" fmla="*/ 391191 h 2601565"/>
              <a:gd name="connsiteX291" fmla="*/ 853569 w 998239"/>
              <a:gd name="connsiteY291" fmla="*/ 418157 h 2601565"/>
              <a:gd name="connsiteX292" fmla="*/ 850402 w 998239"/>
              <a:gd name="connsiteY292" fmla="*/ 442995 h 2601565"/>
              <a:gd name="connsiteX293" fmla="*/ 847869 w 998239"/>
              <a:gd name="connsiteY293" fmla="*/ 466236 h 2601565"/>
              <a:gd name="connsiteX294" fmla="*/ 844701 w 998239"/>
              <a:gd name="connsiteY294" fmla="*/ 486283 h 2601565"/>
              <a:gd name="connsiteX295" fmla="*/ 842041 w 998239"/>
              <a:gd name="connsiteY295" fmla="*/ 502782 h 2601565"/>
              <a:gd name="connsiteX296" fmla="*/ 839888 w 998239"/>
              <a:gd name="connsiteY296" fmla="*/ 515910 h 2601565"/>
              <a:gd name="connsiteX297" fmla="*/ 801883 w 998239"/>
              <a:gd name="connsiteY297" fmla="*/ 666000 h 2601565"/>
              <a:gd name="connsiteX298" fmla="*/ 832540 w 998239"/>
              <a:gd name="connsiteY298" fmla="*/ 662984 h 2601565"/>
              <a:gd name="connsiteX299" fmla="*/ 861044 w 998239"/>
              <a:gd name="connsiteY299" fmla="*/ 655533 h 2601565"/>
              <a:gd name="connsiteX300" fmla="*/ 887900 w 998239"/>
              <a:gd name="connsiteY300" fmla="*/ 644888 h 2601565"/>
              <a:gd name="connsiteX301" fmla="*/ 913743 w 998239"/>
              <a:gd name="connsiteY301" fmla="*/ 631228 h 2601565"/>
              <a:gd name="connsiteX302" fmla="*/ 937052 w 998239"/>
              <a:gd name="connsiteY302" fmla="*/ 615793 h 2601565"/>
              <a:gd name="connsiteX303" fmla="*/ 958081 w 998239"/>
              <a:gd name="connsiteY303" fmla="*/ 598939 h 2601565"/>
              <a:gd name="connsiteX304" fmla="*/ 978224 w 998239"/>
              <a:gd name="connsiteY304" fmla="*/ 581553 h 2601565"/>
              <a:gd name="connsiteX305" fmla="*/ 996719 w 998239"/>
              <a:gd name="connsiteY305" fmla="*/ 565054 h 2601565"/>
              <a:gd name="connsiteX306" fmla="*/ 998239 w 998239"/>
              <a:gd name="connsiteY306" fmla="*/ 573037 h 2601565"/>
              <a:gd name="connsiteX307" fmla="*/ 981391 w 998239"/>
              <a:gd name="connsiteY307" fmla="*/ 598939 h 2601565"/>
              <a:gd name="connsiteX308" fmla="*/ 960742 w 998239"/>
              <a:gd name="connsiteY308" fmla="*/ 623776 h 2601565"/>
              <a:gd name="connsiteX309" fmla="*/ 935912 w 998239"/>
              <a:gd name="connsiteY309" fmla="*/ 645953 h 2601565"/>
              <a:gd name="connsiteX310" fmla="*/ 908042 w 998239"/>
              <a:gd name="connsiteY310" fmla="*/ 666000 h 2601565"/>
              <a:gd name="connsiteX311" fmla="*/ 878399 w 998239"/>
              <a:gd name="connsiteY311" fmla="*/ 684096 h 2601565"/>
              <a:gd name="connsiteX312" fmla="*/ 846728 w 998239"/>
              <a:gd name="connsiteY312" fmla="*/ 699886 h 2601565"/>
              <a:gd name="connsiteX313" fmla="*/ 814044 w 998239"/>
              <a:gd name="connsiteY313" fmla="*/ 712127 h 2601565"/>
              <a:gd name="connsiteX314" fmla="*/ 780728 w 998239"/>
              <a:gd name="connsiteY314" fmla="*/ 720997 h 2601565"/>
              <a:gd name="connsiteX315" fmla="*/ 773886 w 998239"/>
              <a:gd name="connsiteY315" fmla="*/ 742287 h 2601565"/>
              <a:gd name="connsiteX316" fmla="*/ 764385 w 998239"/>
              <a:gd name="connsiteY316" fmla="*/ 767124 h 2601565"/>
              <a:gd name="connsiteX317" fmla="*/ 753871 w 998239"/>
              <a:gd name="connsiteY317" fmla="*/ 793026 h 2601565"/>
              <a:gd name="connsiteX318" fmla="*/ 740189 w 998239"/>
              <a:gd name="connsiteY318" fmla="*/ 821057 h 2601565"/>
              <a:gd name="connsiteX319" fmla="*/ 725874 w 998239"/>
              <a:gd name="connsiteY319" fmla="*/ 850507 h 2601565"/>
              <a:gd name="connsiteX320" fmla="*/ 710546 w 998239"/>
              <a:gd name="connsiteY320" fmla="*/ 879603 h 2601565"/>
              <a:gd name="connsiteX321" fmla="*/ 705253 w 998239"/>
              <a:gd name="connsiteY321" fmla="*/ 888509 h 2601565"/>
              <a:gd name="connsiteX322" fmla="*/ 657504 w 998239"/>
              <a:gd name="connsiteY322" fmla="*/ 965731 h 2601565"/>
              <a:gd name="connsiteX323" fmla="*/ 646192 w 998239"/>
              <a:gd name="connsiteY323" fmla="*/ 981082 h 2601565"/>
              <a:gd name="connsiteX324" fmla="*/ 631877 w 998239"/>
              <a:gd name="connsiteY324" fmla="*/ 1000774 h 2601565"/>
              <a:gd name="connsiteX325" fmla="*/ 618195 w 998239"/>
              <a:gd name="connsiteY325" fmla="*/ 1014967 h 2601565"/>
              <a:gd name="connsiteX326" fmla="*/ 620348 w 998239"/>
              <a:gd name="connsiteY326" fmla="*/ 1025612 h 2601565"/>
              <a:gd name="connsiteX0" fmla="*/ 587538 w 998239"/>
              <a:gd name="connsiteY0" fmla="*/ 1212780 h 2601565"/>
              <a:gd name="connsiteX1" fmla="*/ 579177 w 998239"/>
              <a:gd name="connsiteY1" fmla="*/ 1247552 h 2601565"/>
              <a:gd name="connsiteX2" fmla="*/ 574363 w 998239"/>
              <a:gd name="connsiteY2" fmla="*/ 1283035 h 2601565"/>
              <a:gd name="connsiteX3" fmla="*/ 572336 w 998239"/>
              <a:gd name="connsiteY3" fmla="*/ 1320468 h 2601565"/>
              <a:gd name="connsiteX4" fmla="*/ 571196 w 998239"/>
              <a:gd name="connsiteY4" fmla="*/ 1358079 h 2601565"/>
              <a:gd name="connsiteX5" fmla="*/ 572336 w 998239"/>
              <a:gd name="connsiteY5" fmla="*/ 1395691 h 2601565"/>
              <a:gd name="connsiteX6" fmla="*/ 574363 w 998239"/>
              <a:gd name="connsiteY6" fmla="*/ 1434189 h 2601565"/>
              <a:gd name="connsiteX7" fmla="*/ 577023 w 998239"/>
              <a:gd name="connsiteY7" fmla="*/ 1472331 h 2601565"/>
              <a:gd name="connsiteX8" fmla="*/ 580190 w 998239"/>
              <a:gd name="connsiteY8" fmla="*/ 1509765 h 2601565"/>
              <a:gd name="connsiteX9" fmla="*/ 580697 w 998239"/>
              <a:gd name="connsiteY9" fmla="*/ 1564763 h 2601565"/>
              <a:gd name="connsiteX10" fmla="*/ 578037 w 998239"/>
              <a:gd name="connsiteY10" fmla="*/ 1619760 h 2601565"/>
              <a:gd name="connsiteX11" fmla="*/ 573350 w 998239"/>
              <a:gd name="connsiteY11" fmla="*/ 1672629 h 2601565"/>
              <a:gd name="connsiteX12" fmla="*/ 567522 w 998239"/>
              <a:gd name="connsiteY12" fmla="*/ 1724432 h 2601565"/>
              <a:gd name="connsiteX13" fmla="*/ 564474 w 998239"/>
              <a:gd name="connsiteY13" fmla="*/ 1798067 h 2601565"/>
              <a:gd name="connsiteX14" fmla="*/ 565843 w 998239"/>
              <a:gd name="connsiteY14" fmla="*/ 1798067 h 2601565"/>
              <a:gd name="connsiteX15" fmla="*/ 596167 w 998239"/>
              <a:gd name="connsiteY15" fmla="*/ 2004317 h 2601565"/>
              <a:gd name="connsiteX16" fmla="*/ 614772 w 998239"/>
              <a:gd name="connsiteY16" fmla="*/ 2015335 h 2601565"/>
              <a:gd name="connsiteX17" fmla="*/ 633212 w 998239"/>
              <a:gd name="connsiteY17" fmla="*/ 2026005 h 2601565"/>
              <a:gd name="connsiteX18" fmla="*/ 649037 w 998239"/>
              <a:gd name="connsiteY18" fmla="*/ 2036824 h 2601565"/>
              <a:gd name="connsiteX19" fmla="*/ 682546 w 998239"/>
              <a:gd name="connsiteY19" fmla="*/ 2063750 h 2601565"/>
              <a:gd name="connsiteX20" fmla="*/ 712427 w 998239"/>
              <a:gd name="connsiteY20" fmla="*/ 2092373 h 2601565"/>
              <a:gd name="connsiteX21" fmla="*/ 738220 w 998239"/>
              <a:gd name="connsiteY21" fmla="*/ 2120464 h 2601565"/>
              <a:gd name="connsiteX22" fmla="*/ 761610 w 998239"/>
              <a:gd name="connsiteY22" fmla="*/ 2148686 h 2601565"/>
              <a:gd name="connsiteX23" fmla="*/ 783089 w 998239"/>
              <a:gd name="connsiteY23" fmla="*/ 2177264 h 2601565"/>
              <a:gd name="connsiteX24" fmla="*/ 803347 w 998239"/>
              <a:gd name="connsiteY24" fmla="*/ 2204774 h 2601565"/>
              <a:gd name="connsiteX25" fmla="*/ 821429 w 998239"/>
              <a:gd name="connsiteY25" fmla="*/ 2231393 h 2601565"/>
              <a:gd name="connsiteX26" fmla="*/ 812873 w 998239"/>
              <a:gd name="connsiteY26" fmla="*/ 2236092 h 2601565"/>
              <a:gd name="connsiteX27" fmla="*/ 783805 w 998239"/>
              <a:gd name="connsiteY27" fmla="*/ 2203301 h 2601565"/>
              <a:gd name="connsiteX28" fmla="*/ 753719 w 998239"/>
              <a:gd name="connsiteY28" fmla="*/ 2172059 h 2601565"/>
              <a:gd name="connsiteX29" fmla="*/ 722647 w 998239"/>
              <a:gd name="connsiteY29" fmla="*/ 2142999 h 2601565"/>
              <a:gd name="connsiteX30" fmla="*/ 690330 w 998239"/>
              <a:gd name="connsiteY30" fmla="*/ 2116510 h 2601565"/>
              <a:gd name="connsiteX31" fmla="*/ 655982 w 998239"/>
              <a:gd name="connsiteY31" fmla="*/ 2093118 h 2601565"/>
              <a:gd name="connsiteX32" fmla="*/ 620297 w 998239"/>
              <a:gd name="connsiteY32" fmla="*/ 2072215 h 2601565"/>
              <a:gd name="connsiteX33" fmla="*/ 583862 w 998239"/>
              <a:gd name="connsiteY33" fmla="*/ 2054108 h 2601565"/>
              <a:gd name="connsiteX34" fmla="*/ 545427 w 998239"/>
              <a:gd name="connsiteY34" fmla="*/ 2040553 h 2601565"/>
              <a:gd name="connsiteX35" fmla="*/ 511522 w 998239"/>
              <a:gd name="connsiteY35" fmla="*/ 2221026 h 2601565"/>
              <a:gd name="connsiteX36" fmla="*/ 546020 w 998239"/>
              <a:gd name="connsiteY36" fmla="*/ 2245768 h 2601565"/>
              <a:gd name="connsiteX37" fmla="*/ 576539 w 998239"/>
              <a:gd name="connsiteY37" fmla="*/ 2272514 h 2601565"/>
              <a:gd name="connsiteX38" fmla="*/ 601206 w 998239"/>
              <a:gd name="connsiteY38" fmla="*/ 2299617 h 2601565"/>
              <a:gd name="connsiteX39" fmla="*/ 620912 w 998239"/>
              <a:gd name="connsiteY39" fmla="*/ 2328269 h 2601565"/>
              <a:gd name="connsiteX40" fmla="*/ 635746 w 998239"/>
              <a:gd name="connsiteY40" fmla="*/ 2357733 h 2601565"/>
              <a:gd name="connsiteX41" fmla="*/ 645162 w 998239"/>
              <a:gd name="connsiteY41" fmla="*/ 2386515 h 2601565"/>
              <a:gd name="connsiteX42" fmla="*/ 649446 w 998239"/>
              <a:gd name="connsiteY42" fmla="*/ 2415678 h 2601565"/>
              <a:gd name="connsiteX43" fmla="*/ 648196 w 998239"/>
              <a:gd name="connsiteY43" fmla="*/ 2444260 h 2601565"/>
              <a:gd name="connsiteX44" fmla="*/ 641984 w 998239"/>
              <a:gd name="connsiteY44" fmla="*/ 2470935 h 2601565"/>
              <a:gd name="connsiteX45" fmla="*/ 637257 w 998239"/>
              <a:gd name="connsiteY45" fmla="*/ 2472280 h 2601565"/>
              <a:gd name="connsiteX46" fmla="*/ 635317 w 998239"/>
              <a:gd name="connsiteY46" fmla="*/ 2465092 h 2601565"/>
              <a:gd name="connsiteX47" fmla="*/ 641087 w 998239"/>
              <a:gd name="connsiteY47" fmla="*/ 2449008 h 2601565"/>
              <a:gd name="connsiteX48" fmla="*/ 641384 w 998239"/>
              <a:gd name="connsiteY48" fmla="*/ 2430972 h 2601565"/>
              <a:gd name="connsiteX49" fmla="*/ 639215 w 998239"/>
              <a:gd name="connsiteY49" fmla="*/ 2410982 h 2601565"/>
              <a:gd name="connsiteX50" fmla="*/ 632287 w 998239"/>
              <a:gd name="connsiteY50" fmla="*/ 2390884 h 2601565"/>
              <a:gd name="connsiteX51" fmla="*/ 621944 w 998239"/>
              <a:gd name="connsiteY51" fmla="*/ 2369828 h 2601565"/>
              <a:gd name="connsiteX52" fmla="*/ 609133 w 998239"/>
              <a:gd name="connsiteY52" fmla="*/ 2349453 h 2601565"/>
              <a:gd name="connsiteX53" fmla="*/ 593107 w 998239"/>
              <a:gd name="connsiteY53" fmla="*/ 2329922 h 2601565"/>
              <a:gd name="connsiteX54" fmla="*/ 574242 w 998239"/>
              <a:gd name="connsiteY54" fmla="*/ 2311561 h 2601565"/>
              <a:gd name="connsiteX55" fmla="*/ 554736 w 998239"/>
              <a:gd name="connsiteY55" fmla="*/ 2295077 h 2601565"/>
              <a:gd name="connsiteX56" fmla="*/ 542732 w 998239"/>
              <a:gd name="connsiteY56" fmla="*/ 2286998 h 2601565"/>
              <a:gd name="connsiteX57" fmla="*/ 533341 w 998239"/>
              <a:gd name="connsiteY57" fmla="*/ 2278769 h 2601565"/>
              <a:gd name="connsiteX58" fmla="*/ 523778 w 998239"/>
              <a:gd name="connsiteY58" fmla="*/ 2272829 h 2601565"/>
              <a:gd name="connsiteX59" fmla="*/ 514151 w 998239"/>
              <a:gd name="connsiteY59" fmla="*/ 2267440 h 2601565"/>
              <a:gd name="connsiteX60" fmla="*/ 503656 w 998239"/>
              <a:gd name="connsiteY60" fmla="*/ 2264952 h 2601565"/>
              <a:gd name="connsiteX61" fmla="*/ 491006 w 998239"/>
              <a:gd name="connsiteY61" fmla="*/ 2308954 h 2601565"/>
              <a:gd name="connsiteX62" fmla="*/ 476330 w 998239"/>
              <a:gd name="connsiteY62" fmla="*/ 2349959 h 2601565"/>
              <a:gd name="connsiteX63" fmla="*/ 459509 w 998239"/>
              <a:gd name="connsiteY63" fmla="*/ 2391527 h 2601565"/>
              <a:gd name="connsiteX64" fmla="*/ 439580 w 998239"/>
              <a:gd name="connsiteY64" fmla="*/ 2432199 h 2601565"/>
              <a:gd name="connsiteX65" fmla="*/ 416585 w 998239"/>
              <a:gd name="connsiteY65" fmla="*/ 2475063 h 2601565"/>
              <a:gd name="connsiteX66" fmla="*/ 389961 w 998239"/>
              <a:gd name="connsiteY66" fmla="*/ 2519626 h 2601565"/>
              <a:gd name="connsiteX67" fmla="*/ 384223 w 998239"/>
              <a:gd name="connsiteY67" fmla="*/ 2526793 h 2601565"/>
              <a:gd name="connsiteX68" fmla="*/ 377695 w 998239"/>
              <a:gd name="connsiteY68" fmla="*/ 2537945 h 2601565"/>
              <a:gd name="connsiteX69" fmla="*/ 368996 w 998239"/>
              <a:gd name="connsiteY69" fmla="*/ 2549023 h 2601565"/>
              <a:gd name="connsiteX70" fmla="*/ 360933 w 998239"/>
              <a:gd name="connsiteY70" fmla="*/ 2560863 h 2601565"/>
              <a:gd name="connsiteX71" fmla="*/ 351567 w 998239"/>
              <a:gd name="connsiteY71" fmla="*/ 2573185 h 2601565"/>
              <a:gd name="connsiteX72" fmla="*/ 341532 w 998239"/>
              <a:gd name="connsiteY72" fmla="*/ 2583296 h 2601565"/>
              <a:gd name="connsiteX73" fmla="*/ 331557 w 998239"/>
              <a:gd name="connsiteY73" fmla="*/ 2592037 h 2601565"/>
              <a:gd name="connsiteX74" fmla="*/ 321124 w 998239"/>
              <a:gd name="connsiteY74" fmla="*/ 2598545 h 2601565"/>
              <a:gd name="connsiteX75" fmla="*/ 312044 w 998239"/>
              <a:gd name="connsiteY75" fmla="*/ 2601565 h 2601565"/>
              <a:gd name="connsiteX76" fmla="*/ 309960 w 998239"/>
              <a:gd name="connsiteY76" fmla="*/ 2597301 h 2601565"/>
              <a:gd name="connsiteX77" fmla="*/ 342120 w 998239"/>
              <a:gd name="connsiteY77" fmla="*/ 2563687 h 2601565"/>
              <a:gd name="connsiteX78" fmla="*/ 370336 w 998239"/>
              <a:gd name="connsiteY78" fmla="*/ 2526618 h 2601565"/>
              <a:gd name="connsiteX79" fmla="*/ 394287 w 998239"/>
              <a:gd name="connsiteY79" fmla="*/ 2487031 h 2601565"/>
              <a:gd name="connsiteX80" fmla="*/ 413201 w 998239"/>
              <a:gd name="connsiteY80" fmla="*/ 2447908 h 2601565"/>
              <a:gd name="connsiteX81" fmla="*/ 428806 w 998239"/>
              <a:gd name="connsiteY81" fmla="*/ 2409545 h 2601565"/>
              <a:gd name="connsiteX82" fmla="*/ 435216 w 998239"/>
              <a:gd name="connsiteY82" fmla="*/ 2381215 h 2601565"/>
              <a:gd name="connsiteX83" fmla="*/ 437508 w 998239"/>
              <a:gd name="connsiteY83" fmla="*/ 2382004 h 2601565"/>
              <a:gd name="connsiteX84" fmla="*/ 438204 w 998239"/>
              <a:gd name="connsiteY84" fmla="*/ 2381394 h 2601565"/>
              <a:gd name="connsiteX85" fmla="*/ 438054 w 998239"/>
              <a:gd name="connsiteY85" fmla="*/ 2380044 h 2601565"/>
              <a:gd name="connsiteX86" fmla="*/ 437652 w 998239"/>
              <a:gd name="connsiteY86" fmla="*/ 2379080 h 2601565"/>
              <a:gd name="connsiteX87" fmla="*/ 436750 w 998239"/>
              <a:gd name="connsiteY87" fmla="*/ 2377071 h 2601565"/>
              <a:gd name="connsiteX88" fmla="*/ 437767 w 998239"/>
              <a:gd name="connsiteY88" fmla="*/ 2375523 h 2601565"/>
              <a:gd name="connsiteX89" fmla="*/ 437711 w 998239"/>
              <a:gd name="connsiteY89" fmla="*/ 2374255 h 2601565"/>
              <a:gd name="connsiteX90" fmla="*/ 438004 w 998239"/>
              <a:gd name="connsiteY90" fmla="*/ 2372682 h 2601565"/>
              <a:gd name="connsiteX91" fmla="*/ 437308 w 998239"/>
              <a:gd name="connsiteY91" fmla="*/ 2373292 h 2601565"/>
              <a:gd name="connsiteX92" fmla="*/ 437711 w 998239"/>
              <a:gd name="connsiteY92" fmla="*/ 2374255 h 2601565"/>
              <a:gd name="connsiteX93" fmla="*/ 435216 w 998239"/>
              <a:gd name="connsiteY93" fmla="*/ 2381215 h 2601565"/>
              <a:gd name="connsiteX94" fmla="*/ 419562 w 998239"/>
              <a:gd name="connsiteY94" fmla="*/ 2378474 h 2601565"/>
              <a:gd name="connsiteX95" fmla="*/ 399876 w 998239"/>
              <a:gd name="connsiteY95" fmla="*/ 2379925 h 2601565"/>
              <a:gd name="connsiteX96" fmla="*/ 378919 w 998239"/>
              <a:gd name="connsiteY96" fmla="*/ 2383310 h 2601565"/>
              <a:gd name="connsiteX97" fmla="*/ 355837 w 998239"/>
              <a:gd name="connsiteY97" fmla="*/ 2389713 h 2601565"/>
              <a:gd name="connsiteX98" fmla="*/ 331860 w 998239"/>
              <a:gd name="connsiteY98" fmla="*/ 2398379 h 2601565"/>
              <a:gd name="connsiteX99" fmla="*/ 307564 w 998239"/>
              <a:gd name="connsiteY99" fmla="*/ 2407986 h 2601565"/>
              <a:gd name="connsiteX100" fmla="*/ 283791 w 998239"/>
              <a:gd name="connsiteY100" fmla="*/ 2419271 h 2601565"/>
              <a:gd name="connsiteX101" fmla="*/ 261091 w 998239"/>
              <a:gd name="connsiteY101" fmla="*/ 2430275 h 2601565"/>
              <a:gd name="connsiteX102" fmla="*/ 258707 w 998239"/>
              <a:gd name="connsiteY102" fmla="*/ 2431515 h 2601565"/>
              <a:gd name="connsiteX103" fmla="*/ 264907 w 998239"/>
              <a:gd name="connsiteY103" fmla="*/ 2418233 h 2601565"/>
              <a:gd name="connsiteX104" fmla="*/ 283331 w 998239"/>
              <a:gd name="connsiteY104" fmla="*/ 2403215 h 2601565"/>
              <a:gd name="connsiteX105" fmla="*/ 306269 w 998239"/>
              <a:gd name="connsiteY105" fmla="*/ 2389370 h 2601565"/>
              <a:gd name="connsiteX106" fmla="*/ 330709 w 998239"/>
              <a:gd name="connsiteY106" fmla="*/ 2376839 h 2601565"/>
              <a:gd name="connsiteX107" fmla="*/ 356078 w 998239"/>
              <a:gd name="connsiteY107" fmla="*/ 2366953 h 2601565"/>
              <a:gd name="connsiteX108" fmla="*/ 384546 w 998239"/>
              <a:gd name="connsiteY108" fmla="*/ 2359782 h 2601565"/>
              <a:gd name="connsiteX109" fmla="*/ 448037 w 998239"/>
              <a:gd name="connsiteY109" fmla="*/ 2345291 h 2601565"/>
              <a:gd name="connsiteX110" fmla="*/ 456052 w 998239"/>
              <a:gd name="connsiteY110" fmla="*/ 2295805 h 2601565"/>
              <a:gd name="connsiteX111" fmla="*/ 459891 w 998239"/>
              <a:gd name="connsiteY111" fmla="*/ 2246520 h 2601565"/>
              <a:gd name="connsiteX112" fmla="*/ 459547 w 998239"/>
              <a:gd name="connsiteY112" fmla="*/ 2196621 h 2601565"/>
              <a:gd name="connsiteX113" fmla="*/ 455007 w 998239"/>
              <a:gd name="connsiteY113" fmla="*/ 2147109 h 2601565"/>
              <a:gd name="connsiteX114" fmla="*/ 414605 w 998239"/>
              <a:gd name="connsiteY114" fmla="*/ 1999908 h 2601565"/>
              <a:gd name="connsiteX115" fmla="*/ 392039 w 998239"/>
              <a:gd name="connsiteY115" fmla="*/ 2033339 h 2601565"/>
              <a:gd name="connsiteX116" fmla="*/ 351498 w 998239"/>
              <a:gd name="connsiteY116" fmla="*/ 2087417 h 2601565"/>
              <a:gd name="connsiteX117" fmla="*/ 308424 w 998239"/>
              <a:gd name="connsiteY117" fmla="*/ 2139893 h 2601565"/>
              <a:gd name="connsiteX118" fmla="*/ 266098 w 998239"/>
              <a:gd name="connsiteY118" fmla="*/ 2190203 h 2601565"/>
              <a:gd name="connsiteX119" fmla="*/ 221074 w 998239"/>
              <a:gd name="connsiteY119" fmla="*/ 2236952 h 2601565"/>
              <a:gd name="connsiteX120" fmla="*/ 175500 w 998239"/>
              <a:gd name="connsiteY120" fmla="*/ 2279195 h 2601565"/>
              <a:gd name="connsiteX121" fmla="*/ 130958 w 998239"/>
              <a:gd name="connsiteY121" fmla="*/ 2318489 h 2601565"/>
              <a:gd name="connsiteX122" fmla="*/ 86731 w 998239"/>
              <a:gd name="connsiteY122" fmla="*/ 2351876 h 2601565"/>
              <a:gd name="connsiteX123" fmla="*/ 43708 w 998239"/>
              <a:gd name="connsiteY123" fmla="*/ 2380769 h 2601565"/>
              <a:gd name="connsiteX124" fmla="*/ 0 w 998239"/>
              <a:gd name="connsiteY124" fmla="*/ 2402513 h 2601565"/>
              <a:gd name="connsiteX125" fmla="*/ 7680 w 998239"/>
              <a:gd name="connsiteY125" fmla="*/ 2395440 h 2601565"/>
              <a:gd name="connsiteX126" fmla="*/ 12312 w 998239"/>
              <a:gd name="connsiteY126" fmla="*/ 2390461 h 2601565"/>
              <a:gd name="connsiteX127" fmla="*/ 15901 w 998239"/>
              <a:gd name="connsiteY127" fmla="*/ 2387490 h 2601565"/>
              <a:gd name="connsiteX128" fmla="*/ 17197 w 998239"/>
              <a:gd name="connsiteY128" fmla="*/ 2385386 h 2601565"/>
              <a:gd name="connsiteX129" fmla="*/ 16525 w 998239"/>
              <a:gd name="connsiteY129" fmla="*/ 2383620 h 2601565"/>
              <a:gd name="connsiteX130" fmla="*/ 17174 w 998239"/>
              <a:gd name="connsiteY130" fmla="*/ 2382567 h 2601565"/>
              <a:gd name="connsiteX131" fmla="*/ 15999 w 998239"/>
              <a:gd name="connsiteY131" fmla="*/ 2381933 h 2601565"/>
              <a:gd name="connsiteX132" fmla="*/ 16971 w 998239"/>
              <a:gd name="connsiteY132" fmla="*/ 2380354 h 2601565"/>
              <a:gd name="connsiteX133" fmla="*/ 20090 w 998239"/>
              <a:gd name="connsiteY133" fmla="*/ 2377830 h 2601565"/>
              <a:gd name="connsiteX134" fmla="*/ 24327 w 998239"/>
              <a:gd name="connsiteY134" fmla="*/ 2373807 h 2601565"/>
              <a:gd name="connsiteX135" fmla="*/ 30627 w 998239"/>
              <a:gd name="connsiteY135" fmla="*/ 2367391 h 2601565"/>
              <a:gd name="connsiteX136" fmla="*/ 40670 w 998239"/>
              <a:gd name="connsiteY136" fmla="*/ 2359024 h 2601565"/>
              <a:gd name="connsiteX137" fmla="*/ 55321 w 998239"/>
              <a:gd name="connsiteY137" fmla="*/ 2347300 h 2601565"/>
              <a:gd name="connsiteX138" fmla="*/ 71663 w 998239"/>
              <a:gd name="connsiteY138" fmla="*/ 2332515 h 2601565"/>
              <a:gd name="connsiteX139" fmla="*/ 94475 w 998239"/>
              <a:gd name="connsiteY139" fmla="*/ 2314213 h 2601565"/>
              <a:gd name="connsiteX140" fmla="*/ 121818 w 998239"/>
              <a:gd name="connsiteY140" fmla="*/ 2292046 h 2601565"/>
              <a:gd name="connsiteX141" fmla="*/ 160830 w 998239"/>
              <a:gd name="connsiteY141" fmla="*/ 2255375 h 2601565"/>
              <a:gd name="connsiteX142" fmla="*/ 197971 w 998239"/>
              <a:gd name="connsiteY142" fmla="*/ 2213486 h 2601565"/>
              <a:gd name="connsiteX143" fmla="*/ 234107 w 998239"/>
              <a:gd name="connsiteY143" fmla="*/ 2169419 h 2601565"/>
              <a:gd name="connsiteX144" fmla="*/ 274428 w 998239"/>
              <a:gd name="connsiteY144" fmla="*/ 2123636 h 2601565"/>
              <a:gd name="connsiteX145" fmla="*/ 282447 w 998239"/>
              <a:gd name="connsiteY145" fmla="*/ 2113474 h 2601565"/>
              <a:gd name="connsiteX146" fmla="*/ 294255 w 998239"/>
              <a:gd name="connsiteY146" fmla="*/ 2098111 h 2601565"/>
              <a:gd name="connsiteX147" fmla="*/ 304716 w 998239"/>
              <a:gd name="connsiteY147" fmla="*/ 2083635 h 2601565"/>
              <a:gd name="connsiteX148" fmla="*/ 328894 w 998239"/>
              <a:gd name="connsiteY148" fmla="*/ 2047263 h 2601565"/>
              <a:gd name="connsiteX149" fmla="*/ 330780 w 998239"/>
              <a:gd name="connsiteY149" fmla="*/ 2044202 h 2601565"/>
              <a:gd name="connsiteX150" fmla="*/ 331717 w 998239"/>
              <a:gd name="connsiteY150" fmla="*/ 2042063 h 2601565"/>
              <a:gd name="connsiteX151" fmla="*/ 391204 w 998239"/>
              <a:gd name="connsiteY151" fmla="*/ 1933218 h 2601565"/>
              <a:gd name="connsiteX152" fmla="*/ 390156 w 998239"/>
              <a:gd name="connsiteY152" fmla="*/ 1860349 h 2601565"/>
              <a:gd name="connsiteX153" fmla="*/ 396502 w 998239"/>
              <a:gd name="connsiteY153" fmla="*/ 1818105 h 2601565"/>
              <a:gd name="connsiteX154" fmla="*/ 402330 w 998239"/>
              <a:gd name="connsiteY154" fmla="*/ 1747141 h 2601565"/>
              <a:gd name="connsiteX155" fmla="*/ 412844 w 998239"/>
              <a:gd name="connsiteY155" fmla="*/ 1718578 h 2601565"/>
              <a:gd name="connsiteX156" fmla="*/ 421839 w 998239"/>
              <a:gd name="connsiteY156" fmla="*/ 1686822 h 2601565"/>
              <a:gd name="connsiteX157" fmla="*/ 430327 w 998239"/>
              <a:gd name="connsiteY157" fmla="*/ 1651516 h 2601565"/>
              <a:gd name="connsiteX158" fmla="*/ 438181 w 998239"/>
              <a:gd name="connsiteY158" fmla="*/ 1613906 h 2601565"/>
              <a:gd name="connsiteX159" fmla="*/ 444515 w 998239"/>
              <a:gd name="connsiteY159" fmla="*/ 1573279 h 2601565"/>
              <a:gd name="connsiteX160" fmla="*/ 449329 w 998239"/>
              <a:gd name="connsiteY160" fmla="*/ 1531942 h 2601565"/>
              <a:gd name="connsiteX161" fmla="*/ 454016 w 998239"/>
              <a:gd name="connsiteY161" fmla="*/ 1488654 h 2601565"/>
              <a:gd name="connsiteX162" fmla="*/ 457183 w 998239"/>
              <a:gd name="connsiteY162" fmla="*/ 1444833 h 2601565"/>
              <a:gd name="connsiteX163" fmla="*/ 459843 w 998239"/>
              <a:gd name="connsiteY163" fmla="*/ 1399239 h 2601565"/>
              <a:gd name="connsiteX164" fmla="*/ 459843 w 998239"/>
              <a:gd name="connsiteY164" fmla="*/ 1354354 h 2601565"/>
              <a:gd name="connsiteX165" fmla="*/ 459843 w 998239"/>
              <a:gd name="connsiteY165" fmla="*/ 1310001 h 2601565"/>
              <a:gd name="connsiteX166" fmla="*/ 457183 w 998239"/>
              <a:gd name="connsiteY166" fmla="*/ 1265471 h 2601565"/>
              <a:gd name="connsiteX167" fmla="*/ 453509 w 998239"/>
              <a:gd name="connsiteY167" fmla="*/ 1222715 h 2601565"/>
              <a:gd name="connsiteX168" fmla="*/ 448822 w 998239"/>
              <a:gd name="connsiteY168" fmla="*/ 1181023 h 2601565"/>
              <a:gd name="connsiteX169" fmla="*/ 441854 w 998239"/>
              <a:gd name="connsiteY169" fmla="*/ 1140751 h 2601565"/>
              <a:gd name="connsiteX170" fmla="*/ 432353 w 998239"/>
              <a:gd name="connsiteY170" fmla="*/ 1103318 h 2601565"/>
              <a:gd name="connsiteX171" fmla="*/ 421839 w 998239"/>
              <a:gd name="connsiteY171" fmla="*/ 1067835 h 2601565"/>
              <a:gd name="connsiteX172" fmla="*/ 325111 w 998239"/>
              <a:gd name="connsiteY172" fmla="*/ 669960 h 2601565"/>
              <a:gd name="connsiteX173" fmla="*/ 324674 w 998239"/>
              <a:gd name="connsiteY173" fmla="*/ 667064 h 2601565"/>
              <a:gd name="connsiteX174" fmla="*/ 321000 w 998239"/>
              <a:gd name="connsiteY174" fmla="*/ 613131 h 2601565"/>
              <a:gd name="connsiteX175" fmla="*/ 317833 w 998239"/>
              <a:gd name="connsiteY175" fmla="*/ 556715 h 2601565"/>
              <a:gd name="connsiteX176" fmla="*/ 317833 w 998239"/>
              <a:gd name="connsiteY176" fmla="*/ 499057 h 2601565"/>
              <a:gd name="connsiteX177" fmla="*/ 319986 w 998239"/>
              <a:gd name="connsiteY177" fmla="*/ 440866 h 2601565"/>
              <a:gd name="connsiteX178" fmla="*/ 324674 w 998239"/>
              <a:gd name="connsiteY178" fmla="*/ 383208 h 2601565"/>
              <a:gd name="connsiteX179" fmla="*/ 331642 w 998239"/>
              <a:gd name="connsiteY179" fmla="*/ 325726 h 2601565"/>
              <a:gd name="connsiteX180" fmla="*/ 338989 w 998239"/>
              <a:gd name="connsiteY180" fmla="*/ 270197 h 2601565"/>
              <a:gd name="connsiteX181" fmla="*/ 349504 w 998239"/>
              <a:gd name="connsiteY181" fmla="*/ 216264 h 2601565"/>
              <a:gd name="connsiteX182" fmla="*/ 362172 w 998239"/>
              <a:gd name="connsiteY182" fmla="*/ 165524 h 2601565"/>
              <a:gd name="connsiteX183" fmla="*/ 375347 w 998239"/>
              <a:gd name="connsiteY183" fmla="*/ 117446 h 2601565"/>
              <a:gd name="connsiteX184" fmla="*/ 390675 w 998239"/>
              <a:gd name="connsiteY184" fmla="*/ 73980 h 2601565"/>
              <a:gd name="connsiteX185" fmla="*/ 407017 w 998239"/>
              <a:gd name="connsiteY185" fmla="*/ 34418 h 2601565"/>
              <a:gd name="connsiteX186" fmla="*/ 426653 w 998239"/>
              <a:gd name="connsiteY186" fmla="*/ 0 h 2601565"/>
              <a:gd name="connsiteX187" fmla="*/ 424499 w 998239"/>
              <a:gd name="connsiteY187" fmla="*/ 8516 h 2601565"/>
              <a:gd name="connsiteX188" fmla="*/ 423485 w 998239"/>
              <a:gd name="connsiteY188" fmla="*/ 14193 h 2601565"/>
              <a:gd name="connsiteX189" fmla="*/ 422345 w 998239"/>
              <a:gd name="connsiteY189" fmla="*/ 17918 h 2601565"/>
              <a:gd name="connsiteX190" fmla="*/ 422345 w 998239"/>
              <a:gd name="connsiteY190" fmla="*/ 20048 h 2601565"/>
              <a:gd name="connsiteX191" fmla="*/ 423485 w 998239"/>
              <a:gd name="connsiteY191" fmla="*/ 21112 h 2601565"/>
              <a:gd name="connsiteX192" fmla="*/ 423485 w 998239"/>
              <a:gd name="connsiteY192" fmla="*/ 22177 h 2601565"/>
              <a:gd name="connsiteX193" fmla="*/ 424499 w 998239"/>
              <a:gd name="connsiteY193" fmla="*/ 22177 h 2601565"/>
              <a:gd name="connsiteX194" fmla="*/ 424499 w 998239"/>
              <a:gd name="connsiteY194" fmla="*/ 23773 h 2601565"/>
              <a:gd name="connsiteX195" fmla="*/ 423485 w 998239"/>
              <a:gd name="connsiteY195" fmla="*/ 26967 h 2601565"/>
              <a:gd name="connsiteX196" fmla="*/ 422345 w 998239"/>
              <a:gd name="connsiteY196" fmla="*/ 31756 h 2601565"/>
              <a:gd name="connsiteX197" fmla="*/ 420825 w 998239"/>
              <a:gd name="connsiteY197" fmla="*/ 39208 h 2601565"/>
              <a:gd name="connsiteX198" fmla="*/ 417658 w 998239"/>
              <a:gd name="connsiteY198" fmla="*/ 49676 h 2601565"/>
              <a:gd name="connsiteX199" fmla="*/ 412844 w 998239"/>
              <a:gd name="connsiteY199" fmla="*/ 64578 h 2601565"/>
              <a:gd name="connsiteX200" fmla="*/ 408157 w 998239"/>
              <a:gd name="connsiteY200" fmla="*/ 82496 h 2601565"/>
              <a:gd name="connsiteX201" fmla="*/ 400683 w 998239"/>
              <a:gd name="connsiteY201" fmla="*/ 105737 h 2601565"/>
              <a:gd name="connsiteX202" fmla="*/ 391815 w 998239"/>
              <a:gd name="connsiteY202" fmla="*/ 133768 h 2601565"/>
              <a:gd name="connsiteX203" fmla="*/ 381174 w 998239"/>
              <a:gd name="connsiteY203" fmla="*/ 177588 h 2601565"/>
              <a:gd name="connsiteX204" fmla="*/ 373826 w 998239"/>
              <a:gd name="connsiteY204" fmla="*/ 224602 h 2601565"/>
              <a:gd name="connsiteX205" fmla="*/ 367999 w 998239"/>
              <a:gd name="connsiteY205" fmla="*/ 272858 h 2601565"/>
              <a:gd name="connsiteX206" fmla="*/ 360145 w 998239"/>
              <a:gd name="connsiteY206" fmla="*/ 324130 h 2601565"/>
              <a:gd name="connsiteX207" fmla="*/ 359005 w 998239"/>
              <a:gd name="connsiteY207" fmla="*/ 335129 h 2601565"/>
              <a:gd name="connsiteX208" fmla="*/ 357484 w 998239"/>
              <a:gd name="connsiteY208" fmla="*/ 351628 h 2601565"/>
              <a:gd name="connsiteX209" fmla="*/ 356344 w 998239"/>
              <a:gd name="connsiteY209" fmla="*/ 369015 h 2601565"/>
              <a:gd name="connsiteX210" fmla="*/ 355331 w 998239"/>
              <a:gd name="connsiteY210" fmla="*/ 387997 h 2601565"/>
              <a:gd name="connsiteX211" fmla="*/ 355331 w 998239"/>
              <a:gd name="connsiteY211" fmla="*/ 407513 h 2601565"/>
              <a:gd name="connsiteX212" fmla="*/ 357484 w 998239"/>
              <a:gd name="connsiteY212" fmla="*/ 425077 h 2601565"/>
              <a:gd name="connsiteX213" fmla="*/ 360145 w 998239"/>
              <a:gd name="connsiteY213" fmla="*/ 440334 h 2601565"/>
              <a:gd name="connsiteX214" fmla="*/ 364832 w 998239"/>
              <a:gd name="connsiteY214" fmla="*/ 450979 h 2601565"/>
              <a:gd name="connsiteX215" fmla="*/ 390168 w 998239"/>
              <a:gd name="connsiteY215" fmla="*/ 448849 h 2601565"/>
              <a:gd name="connsiteX216" fmla="*/ 414997 w 998239"/>
              <a:gd name="connsiteY216" fmla="*/ 440334 h 2601565"/>
              <a:gd name="connsiteX217" fmla="*/ 438687 w 998239"/>
              <a:gd name="connsiteY217" fmla="*/ 426673 h 2601565"/>
              <a:gd name="connsiteX218" fmla="*/ 463010 w 998239"/>
              <a:gd name="connsiteY218" fmla="*/ 407513 h 2601565"/>
              <a:gd name="connsiteX219" fmla="*/ 485179 w 998239"/>
              <a:gd name="connsiteY219" fmla="*/ 385336 h 2601565"/>
              <a:gd name="connsiteX220" fmla="*/ 506842 w 998239"/>
              <a:gd name="connsiteY220" fmla="*/ 358370 h 2601565"/>
              <a:gd name="connsiteX221" fmla="*/ 527364 w 998239"/>
              <a:gd name="connsiteY221" fmla="*/ 329807 h 2601565"/>
              <a:gd name="connsiteX222" fmla="*/ 546367 w 998239"/>
              <a:gd name="connsiteY222" fmla="*/ 299825 h 2601565"/>
              <a:gd name="connsiteX223" fmla="*/ 564862 w 998239"/>
              <a:gd name="connsiteY223" fmla="*/ 268068 h 2601565"/>
              <a:gd name="connsiteX224" fmla="*/ 580697 w 998239"/>
              <a:gd name="connsiteY224" fmla="*/ 235247 h 2601565"/>
              <a:gd name="connsiteX225" fmla="*/ 595519 w 998239"/>
              <a:gd name="connsiteY225" fmla="*/ 203491 h 2601565"/>
              <a:gd name="connsiteX226" fmla="*/ 607680 w 998239"/>
              <a:gd name="connsiteY226" fmla="*/ 172798 h 2601565"/>
              <a:gd name="connsiteX227" fmla="*/ 613508 w 998239"/>
              <a:gd name="connsiteY227" fmla="*/ 172798 h 2601565"/>
              <a:gd name="connsiteX228" fmla="*/ 613508 w 998239"/>
              <a:gd name="connsiteY228" fmla="*/ 175992 h 2601565"/>
              <a:gd name="connsiteX229" fmla="*/ 604006 w 998239"/>
              <a:gd name="connsiteY229" fmla="*/ 206684 h 2601565"/>
              <a:gd name="connsiteX230" fmla="*/ 593365 w 998239"/>
              <a:gd name="connsiteY230" fmla="*/ 238440 h 2601565"/>
              <a:gd name="connsiteX231" fmla="*/ 581837 w 998239"/>
              <a:gd name="connsiteY231" fmla="*/ 269132 h 2601565"/>
              <a:gd name="connsiteX232" fmla="*/ 570183 w 998239"/>
              <a:gd name="connsiteY232" fmla="*/ 298760 h 2601565"/>
              <a:gd name="connsiteX233" fmla="*/ 558021 w 998239"/>
              <a:gd name="connsiteY233" fmla="*/ 327678 h 2601565"/>
              <a:gd name="connsiteX234" fmla="*/ 544339 w 998239"/>
              <a:gd name="connsiteY234" fmla="*/ 354645 h 2601565"/>
              <a:gd name="connsiteX235" fmla="*/ 530025 w 998239"/>
              <a:gd name="connsiteY235" fmla="*/ 380546 h 2601565"/>
              <a:gd name="connsiteX236" fmla="*/ 512669 w 998239"/>
              <a:gd name="connsiteY236" fmla="*/ 404319 h 2601565"/>
              <a:gd name="connsiteX237" fmla="*/ 494680 w 998239"/>
              <a:gd name="connsiteY237" fmla="*/ 427738 h 2601565"/>
              <a:gd name="connsiteX238" fmla="*/ 473524 w 998239"/>
              <a:gd name="connsiteY238" fmla="*/ 446720 h 2601565"/>
              <a:gd name="connsiteX239" fmla="*/ 449329 w 998239"/>
              <a:gd name="connsiteY239" fmla="*/ 464107 h 2601565"/>
              <a:gd name="connsiteX240" fmla="*/ 422345 w 998239"/>
              <a:gd name="connsiteY240" fmla="*/ 479542 h 2601565"/>
              <a:gd name="connsiteX241" fmla="*/ 393842 w 998239"/>
              <a:gd name="connsiteY241" fmla="*/ 491073 h 2601565"/>
              <a:gd name="connsiteX242" fmla="*/ 360145 w 998239"/>
              <a:gd name="connsiteY242" fmla="*/ 499057 h 2601565"/>
              <a:gd name="connsiteX243" fmla="*/ 361158 w 998239"/>
              <a:gd name="connsiteY243" fmla="*/ 554586 h 2601565"/>
              <a:gd name="connsiteX244" fmla="*/ 365845 w 998239"/>
              <a:gd name="connsiteY244" fmla="*/ 607455 h 2601565"/>
              <a:gd name="connsiteX245" fmla="*/ 373826 w 998239"/>
              <a:gd name="connsiteY245" fmla="*/ 657662 h 2601565"/>
              <a:gd name="connsiteX246" fmla="*/ 384341 w 998239"/>
              <a:gd name="connsiteY246" fmla="*/ 705208 h 2601565"/>
              <a:gd name="connsiteX247" fmla="*/ 397516 w 998239"/>
              <a:gd name="connsiteY247" fmla="*/ 750625 h 2601565"/>
              <a:gd name="connsiteX248" fmla="*/ 411831 w 998239"/>
              <a:gd name="connsiteY248" fmla="*/ 794090 h 2601565"/>
              <a:gd name="connsiteX249" fmla="*/ 428172 w 998239"/>
              <a:gd name="connsiteY249" fmla="*/ 835250 h 2601565"/>
              <a:gd name="connsiteX250" fmla="*/ 444515 w 998239"/>
              <a:gd name="connsiteY250" fmla="*/ 875345 h 2601565"/>
              <a:gd name="connsiteX251" fmla="*/ 449329 w 998239"/>
              <a:gd name="connsiteY251" fmla="*/ 884925 h 2601565"/>
              <a:gd name="connsiteX252" fmla="*/ 453509 w 998239"/>
              <a:gd name="connsiteY252" fmla="*/ 896634 h 2601565"/>
              <a:gd name="connsiteX253" fmla="*/ 459336 w 998239"/>
              <a:gd name="connsiteY253" fmla="*/ 909231 h 2601565"/>
              <a:gd name="connsiteX254" fmla="*/ 464657 w 998239"/>
              <a:gd name="connsiteY254" fmla="*/ 922536 h 2601565"/>
              <a:gd name="connsiteX255" fmla="*/ 471498 w 998239"/>
              <a:gd name="connsiteY255" fmla="*/ 935132 h 2601565"/>
              <a:gd name="connsiteX256" fmla="*/ 479352 w 998239"/>
              <a:gd name="connsiteY256" fmla="*/ 945776 h 2601565"/>
              <a:gd name="connsiteX257" fmla="*/ 488853 w 998239"/>
              <a:gd name="connsiteY257" fmla="*/ 955180 h 2601565"/>
              <a:gd name="connsiteX258" fmla="*/ 499494 w 998239"/>
              <a:gd name="connsiteY258" fmla="*/ 962099 h 2601565"/>
              <a:gd name="connsiteX259" fmla="*/ 512163 w 998239"/>
              <a:gd name="connsiteY259" fmla="*/ 964760 h 2601565"/>
              <a:gd name="connsiteX260" fmla="*/ 525338 w 998239"/>
              <a:gd name="connsiteY260" fmla="*/ 964228 h 2601565"/>
              <a:gd name="connsiteX261" fmla="*/ 549027 w 998239"/>
              <a:gd name="connsiteY261" fmla="*/ 956244 h 2601565"/>
              <a:gd name="connsiteX262" fmla="*/ 570183 w 998239"/>
              <a:gd name="connsiteY262" fmla="*/ 943116 h 2601565"/>
              <a:gd name="connsiteX263" fmla="*/ 590705 w 998239"/>
              <a:gd name="connsiteY263" fmla="*/ 926617 h 2601565"/>
              <a:gd name="connsiteX264" fmla="*/ 607680 w 998239"/>
              <a:gd name="connsiteY264" fmla="*/ 907101 h 2601565"/>
              <a:gd name="connsiteX265" fmla="*/ 624022 w 998239"/>
              <a:gd name="connsiteY265" fmla="*/ 885989 h 2601565"/>
              <a:gd name="connsiteX266" fmla="*/ 639350 w 998239"/>
              <a:gd name="connsiteY266" fmla="*/ 863813 h 2601565"/>
              <a:gd name="connsiteX267" fmla="*/ 653032 w 998239"/>
              <a:gd name="connsiteY267" fmla="*/ 842701 h 2601565"/>
              <a:gd name="connsiteX268" fmla="*/ 664687 w 998239"/>
              <a:gd name="connsiteY268" fmla="*/ 822476 h 2601565"/>
              <a:gd name="connsiteX269" fmla="*/ 690530 w 998239"/>
              <a:gd name="connsiteY269" fmla="*/ 776527 h 2601565"/>
              <a:gd name="connsiteX270" fmla="*/ 715359 w 998239"/>
              <a:gd name="connsiteY270" fmla="*/ 724723 h 2601565"/>
              <a:gd name="connsiteX271" fmla="*/ 740189 w 998239"/>
              <a:gd name="connsiteY271" fmla="*/ 668129 h 2601565"/>
              <a:gd name="connsiteX272" fmla="*/ 763372 w 998239"/>
              <a:gd name="connsiteY272" fmla="*/ 606390 h 2601565"/>
              <a:gd name="connsiteX273" fmla="*/ 784528 w 998239"/>
              <a:gd name="connsiteY273" fmla="*/ 541280 h 2601565"/>
              <a:gd name="connsiteX274" fmla="*/ 803530 w 998239"/>
              <a:gd name="connsiteY274" fmla="*/ 472090 h 2601565"/>
              <a:gd name="connsiteX275" fmla="*/ 820886 w 998239"/>
              <a:gd name="connsiteY275" fmla="*/ 399707 h 2601565"/>
              <a:gd name="connsiteX276" fmla="*/ 833553 w 998239"/>
              <a:gd name="connsiteY276" fmla="*/ 324662 h 2601565"/>
              <a:gd name="connsiteX277" fmla="*/ 843055 w 998239"/>
              <a:gd name="connsiteY277" fmla="*/ 247843 h 2601565"/>
              <a:gd name="connsiteX278" fmla="*/ 848882 w 998239"/>
              <a:gd name="connsiteY278" fmla="*/ 169250 h 2601565"/>
              <a:gd name="connsiteX279" fmla="*/ 853569 w 998239"/>
              <a:gd name="connsiteY279" fmla="*/ 172798 h 2601565"/>
              <a:gd name="connsiteX280" fmla="*/ 857370 w 998239"/>
              <a:gd name="connsiteY280" fmla="*/ 181846 h 2601565"/>
              <a:gd name="connsiteX281" fmla="*/ 860537 w 998239"/>
              <a:gd name="connsiteY281" fmla="*/ 195152 h 2601565"/>
              <a:gd name="connsiteX282" fmla="*/ 862057 w 998239"/>
              <a:gd name="connsiteY282" fmla="*/ 212538 h 2601565"/>
              <a:gd name="connsiteX283" fmla="*/ 863070 w 998239"/>
              <a:gd name="connsiteY283" fmla="*/ 232586 h 2601565"/>
              <a:gd name="connsiteX284" fmla="*/ 863070 w 998239"/>
              <a:gd name="connsiteY284" fmla="*/ 255827 h 2601565"/>
              <a:gd name="connsiteX285" fmla="*/ 863070 w 998239"/>
              <a:gd name="connsiteY285" fmla="*/ 280664 h 2601565"/>
              <a:gd name="connsiteX286" fmla="*/ 862057 w 998239"/>
              <a:gd name="connsiteY286" fmla="*/ 307630 h 2601565"/>
              <a:gd name="connsiteX287" fmla="*/ 860537 w 998239"/>
              <a:gd name="connsiteY287" fmla="*/ 335129 h 2601565"/>
              <a:gd name="connsiteX288" fmla="*/ 858383 w 998239"/>
              <a:gd name="connsiteY288" fmla="*/ 363160 h 2601565"/>
              <a:gd name="connsiteX289" fmla="*/ 855216 w 998239"/>
              <a:gd name="connsiteY289" fmla="*/ 391191 h 2601565"/>
              <a:gd name="connsiteX290" fmla="*/ 853569 w 998239"/>
              <a:gd name="connsiteY290" fmla="*/ 418157 h 2601565"/>
              <a:gd name="connsiteX291" fmla="*/ 850402 w 998239"/>
              <a:gd name="connsiteY291" fmla="*/ 442995 h 2601565"/>
              <a:gd name="connsiteX292" fmla="*/ 847869 w 998239"/>
              <a:gd name="connsiteY292" fmla="*/ 466236 h 2601565"/>
              <a:gd name="connsiteX293" fmla="*/ 844701 w 998239"/>
              <a:gd name="connsiteY293" fmla="*/ 486283 h 2601565"/>
              <a:gd name="connsiteX294" fmla="*/ 842041 w 998239"/>
              <a:gd name="connsiteY294" fmla="*/ 502782 h 2601565"/>
              <a:gd name="connsiteX295" fmla="*/ 839888 w 998239"/>
              <a:gd name="connsiteY295" fmla="*/ 515910 h 2601565"/>
              <a:gd name="connsiteX296" fmla="*/ 801883 w 998239"/>
              <a:gd name="connsiteY296" fmla="*/ 666000 h 2601565"/>
              <a:gd name="connsiteX297" fmla="*/ 832540 w 998239"/>
              <a:gd name="connsiteY297" fmla="*/ 662984 h 2601565"/>
              <a:gd name="connsiteX298" fmla="*/ 861044 w 998239"/>
              <a:gd name="connsiteY298" fmla="*/ 655533 h 2601565"/>
              <a:gd name="connsiteX299" fmla="*/ 887900 w 998239"/>
              <a:gd name="connsiteY299" fmla="*/ 644888 h 2601565"/>
              <a:gd name="connsiteX300" fmla="*/ 913743 w 998239"/>
              <a:gd name="connsiteY300" fmla="*/ 631228 h 2601565"/>
              <a:gd name="connsiteX301" fmla="*/ 937052 w 998239"/>
              <a:gd name="connsiteY301" fmla="*/ 615793 h 2601565"/>
              <a:gd name="connsiteX302" fmla="*/ 958081 w 998239"/>
              <a:gd name="connsiteY302" fmla="*/ 598939 h 2601565"/>
              <a:gd name="connsiteX303" fmla="*/ 978224 w 998239"/>
              <a:gd name="connsiteY303" fmla="*/ 581553 h 2601565"/>
              <a:gd name="connsiteX304" fmla="*/ 996719 w 998239"/>
              <a:gd name="connsiteY304" fmla="*/ 565054 h 2601565"/>
              <a:gd name="connsiteX305" fmla="*/ 998239 w 998239"/>
              <a:gd name="connsiteY305" fmla="*/ 573037 h 2601565"/>
              <a:gd name="connsiteX306" fmla="*/ 981391 w 998239"/>
              <a:gd name="connsiteY306" fmla="*/ 598939 h 2601565"/>
              <a:gd name="connsiteX307" fmla="*/ 960742 w 998239"/>
              <a:gd name="connsiteY307" fmla="*/ 623776 h 2601565"/>
              <a:gd name="connsiteX308" fmla="*/ 935912 w 998239"/>
              <a:gd name="connsiteY308" fmla="*/ 645953 h 2601565"/>
              <a:gd name="connsiteX309" fmla="*/ 908042 w 998239"/>
              <a:gd name="connsiteY309" fmla="*/ 666000 h 2601565"/>
              <a:gd name="connsiteX310" fmla="*/ 878399 w 998239"/>
              <a:gd name="connsiteY310" fmla="*/ 684096 h 2601565"/>
              <a:gd name="connsiteX311" fmla="*/ 846728 w 998239"/>
              <a:gd name="connsiteY311" fmla="*/ 699886 h 2601565"/>
              <a:gd name="connsiteX312" fmla="*/ 814044 w 998239"/>
              <a:gd name="connsiteY312" fmla="*/ 712127 h 2601565"/>
              <a:gd name="connsiteX313" fmla="*/ 780728 w 998239"/>
              <a:gd name="connsiteY313" fmla="*/ 720997 h 2601565"/>
              <a:gd name="connsiteX314" fmla="*/ 773886 w 998239"/>
              <a:gd name="connsiteY314" fmla="*/ 742287 h 2601565"/>
              <a:gd name="connsiteX315" fmla="*/ 764385 w 998239"/>
              <a:gd name="connsiteY315" fmla="*/ 767124 h 2601565"/>
              <a:gd name="connsiteX316" fmla="*/ 753871 w 998239"/>
              <a:gd name="connsiteY316" fmla="*/ 793026 h 2601565"/>
              <a:gd name="connsiteX317" fmla="*/ 740189 w 998239"/>
              <a:gd name="connsiteY317" fmla="*/ 821057 h 2601565"/>
              <a:gd name="connsiteX318" fmla="*/ 725874 w 998239"/>
              <a:gd name="connsiteY318" fmla="*/ 850507 h 2601565"/>
              <a:gd name="connsiteX319" fmla="*/ 710546 w 998239"/>
              <a:gd name="connsiteY319" fmla="*/ 879603 h 2601565"/>
              <a:gd name="connsiteX320" fmla="*/ 705253 w 998239"/>
              <a:gd name="connsiteY320" fmla="*/ 888509 h 2601565"/>
              <a:gd name="connsiteX321" fmla="*/ 657504 w 998239"/>
              <a:gd name="connsiteY321" fmla="*/ 965731 h 2601565"/>
              <a:gd name="connsiteX322" fmla="*/ 646192 w 998239"/>
              <a:gd name="connsiteY322" fmla="*/ 981082 h 2601565"/>
              <a:gd name="connsiteX323" fmla="*/ 631877 w 998239"/>
              <a:gd name="connsiteY323" fmla="*/ 1000774 h 2601565"/>
              <a:gd name="connsiteX324" fmla="*/ 618195 w 998239"/>
              <a:gd name="connsiteY324" fmla="*/ 1014967 h 2601565"/>
              <a:gd name="connsiteX325" fmla="*/ 620348 w 998239"/>
              <a:gd name="connsiteY325" fmla="*/ 1025612 h 260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998239" h="2601565">
                <a:moveTo>
                  <a:pt x="587538" y="1212780"/>
                </a:moveTo>
                <a:cubicBezTo>
                  <a:pt x="584751" y="1224311"/>
                  <a:pt x="581964" y="1236020"/>
                  <a:pt x="579177" y="1247552"/>
                </a:cubicBezTo>
                <a:cubicBezTo>
                  <a:pt x="577530" y="1259439"/>
                  <a:pt x="576010" y="1271148"/>
                  <a:pt x="574363" y="1283035"/>
                </a:cubicBezTo>
                <a:cubicBezTo>
                  <a:pt x="573730" y="1295453"/>
                  <a:pt x="572970" y="1308049"/>
                  <a:pt x="572336" y="1320468"/>
                </a:cubicBezTo>
                <a:cubicBezTo>
                  <a:pt x="571956" y="1333064"/>
                  <a:pt x="571576" y="1345483"/>
                  <a:pt x="571196" y="1358079"/>
                </a:cubicBezTo>
                <a:cubicBezTo>
                  <a:pt x="571576" y="1370676"/>
                  <a:pt x="571956" y="1383094"/>
                  <a:pt x="572336" y="1395691"/>
                </a:cubicBezTo>
                <a:cubicBezTo>
                  <a:pt x="572970" y="1408464"/>
                  <a:pt x="573730" y="1421415"/>
                  <a:pt x="574363" y="1434189"/>
                </a:cubicBezTo>
                <a:cubicBezTo>
                  <a:pt x="575250" y="1446962"/>
                  <a:pt x="576136" y="1459558"/>
                  <a:pt x="577023" y="1472331"/>
                </a:cubicBezTo>
                <a:cubicBezTo>
                  <a:pt x="578037" y="1484750"/>
                  <a:pt x="579177" y="1497347"/>
                  <a:pt x="580190" y="1509765"/>
                </a:cubicBezTo>
                <a:cubicBezTo>
                  <a:pt x="580317" y="1528038"/>
                  <a:pt x="580570" y="1546490"/>
                  <a:pt x="580697" y="1564763"/>
                </a:cubicBezTo>
                <a:cubicBezTo>
                  <a:pt x="579810" y="1583036"/>
                  <a:pt x="578924" y="1601487"/>
                  <a:pt x="578037" y="1619760"/>
                </a:cubicBezTo>
                <a:cubicBezTo>
                  <a:pt x="576516" y="1637324"/>
                  <a:pt x="574870" y="1655065"/>
                  <a:pt x="573350" y="1672629"/>
                </a:cubicBezTo>
                <a:cubicBezTo>
                  <a:pt x="571449" y="1689837"/>
                  <a:pt x="569423" y="1707223"/>
                  <a:pt x="567522" y="1724432"/>
                </a:cubicBezTo>
                <a:lnTo>
                  <a:pt x="564474" y="1798067"/>
                </a:lnTo>
                <a:lnTo>
                  <a:pt x="565843" y="1798067"/>
                </a:lnTo>
                <a:cubicBezTo>
                  <a:pt x="575951" y="1866817"/>
                  <a:pt x="545760" y="1935567"/>
                  <a:pt x="596167" y="2004317"/>
                </a:cubicBezTo>
                <a:lnTo>
                  <a:pt x="614772" y="2015335"/>
                </a:lnTo>
                <a:lnTo>
                  <a:pt x="633212" y="2026005"/>
                </a:lnTo>
                <a:lnTo>
                  <a:pt x="649037" y="2036824"/>
                </a:lnTo>
                <a:lnTo>
                  <a:pt x="682546" y="2063750"/>
                </a:lnTo>
                <a:lnTo>
                  <a:pt x="712427" y="2092373"/>
                </a:lnTo>
                <a:lnTo>
                  <a:pt x="738220" y="2120464"/>
                </a:lnTo>
                <a:lnTo>
                  <a:pt x="761610" y="2148686"/>
                </a:lnTo>
                <a:lnTo>
                  <a:pt x="783089" y="2177264"/>
                </a:lnTo>
                <a:lnTo>
                  <a:pt x="803347" y="2204774"/>
                </a:lnTo>
                <a:lnTo>
                  <a:pt x="821429" y="2231393"/>
                </a:lnTo>
                <a:cubicBezTo>
                  <a:pt x="818546" y="2232931"/>
                  <a:pt x="815757" y="2234553"/>
                  <a:pt x="812873" y="2236092"/>
                </a:cubicBezTo>
                <a:lnTo>
                  <a:pt x="783805" y="2203301"/>
                </a:lnTo>
                <a:lnTo>
                  <a:pt x="753719" y="2172059"/>
                </a:lnTo>
                <a:lnTo>
                  <a:pt x="722647" y="2142999"/>
                </a:lnTo>
                <a:lnTo>
                  <a:pt x="690330" y="2116510"/>
                </a:lnTo>
                <a:lnTo>
                  <a:pt x="655982" y="2093118"/>
                </a:lnTo>
                <a:lnTo>
                  <a:pt x="620297" y="2072215"/>
                </a:lnTo>
                <a:lnTo>
                  <a:pt x="583862" y="2054108"/>
                </a:lnTo>
                <a:lnTo>
                  <a:pt x="545427" y="2040553"/>
                </a:lnTo>
                <a:lnTo>
                  <a:pt x="511522" y="2221026"/>
                </a:lnTo>
                <a:lnTo>
                  <a:pt x="546020" y="2245768"/>
                </a:lnTo>
                <a:lnTo>
                  <a:pt x="576539" y="2272514"/>
                </a:lnTo>
                <a:lnTo>
                  <a:pt x="601206" y="2299617"/>
                </a:lnTo>
                <a:lnTo>
                  <a:pt x="620912" y="2328269"/>
                </a:lnTo>
                <a:lnTo>
                  <a:pt x="635746" y="2357733"/>
                </a:lnTo>
                <a:lnTo>
                  <a:pt x="645162" y="2386515"/>
                </a:lnTo>
                <a:lnTo>
                  <a:pt x="649446" y="2415678"/>
                </a:lnTo>
                <a:cubicBezTo>
                  <a:pt x="649029" y="2425205"/>
                  <a:pt x="648613" y="2434733"/>
                  <a:pt x="648196" y="2444260"/>
                </a:cubicBezTo>
                <a:lnTo>
                  <a:pt x="641984" y="2470935"/>
                </a:lnTo>
                <a:cubicBezTo>
                  <a:pt x="640377" y="2471356"/>
                  <a:pt x="638864" y="2471859"/>
                  <a:pt x="637257" y="2472280"/>
                </a:cubicBezTo>
                <a:lnTo>
                  <a:pt x="635317" y="2465092"/>
                </a:lnTo>
                <a:cubicBezTo>
                  <a:pt x="637310" y="2459724"/>
                  <a:pt x="639094" y="2454375"/>
                  <a:pt x="641087" y="2449008"/>
                </a:cubicBezTo>
                <a:lnTo>
                  <a:pt x="641384" y="2430972"/>
                </a:lnTo>
                <a:cubicBezTo>
                  <a:pt x="640730" y="2424303"/>
                  <a:pt x="639868" y="2417652"/>
                  <a:pt x="639215" y="2410982"/>
                </a:cubicBezTo>
                <a:lnTo>
                  <a:pt x="632287" y="2390884"/>
                </a:lnTo>
                <a:lnTo>
                  <a:pt x="621944" y="2369828"/>
                </a:lnTo>
                <a:lnTo>
                  <a:pt x="609133" y="2349453"/>
                </a:lnTo>
                <a:lnTo>
                  <a:pt x="593107" y="2329922"/>
                </a:lnTo>
                <a:lnTo>
                  <a:pt x="574242" y="2311561"/>
                </a:lnTo>
                <a:lnTo>
                  <a:pt x="554736" y="2295077"/>
                </a:lnTo>
                <a:lnTo>
                  <a:pt x="542732" y="2286998"/>
                </a:lnTo>
                <a:lnTo>
                  <a:pt x="533341" y="2278769"/>
                </a:lnTo>
                <a:lnTo>
                  <a:pt x="523778" y="2272829"/>
                </a:lnTo>
                <a:lnTo>
                  <a:pt x="514151" y="2267440"/>
                </a:lnTo>
                <a:lnTo>
                  <a:pt x="503656" y="2264952"/>
                </a:lnTo>
                <a:cubicBezTo>
                  <a:pt x="499509" y="2279612"/>
                  <a:pt x="495153" y="2294293"/>
                  <a:pt x="491006" y="2308954"/>
                </a:cubicBezTo>
                <a:lnTo>
                  <a:pt x="476330" y="2349959"/>
                </a:lnTo>
                <a:lnTo>
                  <a:pt x="459509" y="2391527"/>
                </a:lnTo>
                <a:lnTo>
                  <a:pt x="439580" y="2432199"/>
                </a:lnTo>
                <a:lnTo>
                  <a:pt x="416585" y="2475063"/>
                </a:lnTo>
                <a:lnTo>
                  <a:pt x="389961" y="2519626"/>
                </a:lnTo>
                <a:cubicBezTo>
                  <a:pt x="388016" y="2521987"/>
                  <a:pt x="386166" y="2524431"/>
                  <a:pt x="384223" y="2526793"/>
                </a:cubicBezTo>
                <a:cubicBezTo>
                  <a:pt x="382007" y="2530545"/>
                  <a:pt x="379909" y="2534194"/>
                  <a:pt x="377695" y="2537945"/>
                </a:cubicBezTo>
                <a:lnTo>
                  <a:pt x="368996" y="2549023"/>
                </a:lnTo>
                <a:cubicBezTo>
                  <a:pt x="366340" y="2552997"/>
                  <a:pt x="363590" y="2556889"/>
                  <a:pt x="360933" y="2560863"/>
                </a:cubicBezTo>
                <a:cubicBezTo>
                  <a:pt x="357742" y="2564976"/>
                  <a:pt x="354759" y="2569071"/>
                  <a:pt x="351567" y="2573185"/>
                </a:cubicBezTo>
                <a:cubicBezTo>
                  <a:pt x="348253" y="2576583"/>
                  <a:pt x="344845" y="2579898"/>
                  <a:pt x="341532" y="2583296"/>
                </a:cubicBezTo>
                <a:lnTo>
                  <a:pt x="331557" y="2592037"/>
                </a:lnTo>
                <a:cubicBezTo>
                  <a:pt x="328072" y="2594268"/>
                  <a:pt x="324609" y="2596315"/>
                  <a:pt x="321124" y="2598545"/>
                </a:cubicBezTo>
                <a:lnTo>
                  <a:pt x="312044" y="2601565"/>
                </a:lnTo>
                <a:lnTo>
                  <a:pt x="309960" y="2597301"/>
                </a:lnTo>
                <a:lnTo>
                  <a:pt x="342120" y="2563687"/>
                </a:lnTo>
                <a:lnTo>
                  <a:pt x="370336" y="2526618"/>
                </a:lnTo>
                <a:cubicBezTo>
                  <a:pt x="378250" y="2513428"/>
                  <a:pt x="386374" y="2500220"/>
                  <a:pt x="394287" y="2487031"/>
                </a:cubicBezTo>
                <a:cubicBezTo>
                  <a:pt x="400522" y="2473997"/>
                  <a:pt x="406966" y="2460942"/>
                  <a:pt x="413201" y="2447908"/>
                </a:cubicBezTo>
                <a:lnTo>
                  <a:pt x="428806" y="2409545"/>
                </a:lnTo>
                <a:lnTo>
                  <a:pt x="435216" y="2381215"/>
                </a:lnTo>
                <a:cubicBezTo>
                  <a:pt x="436011" y="2381505"/>
                  <a:pt x="436712" y="2381714"/>
                  <a:pt x="437508" y="2382004"/>
                </a:cubicBezTo>
                <a:lnTo>
                  <a:pt x="438204" y="2381394"/>
                </a:lnTo>
                <a:lnTo>
                  <a:pt x="438054" y="2380044"/>
                </a:lnTo>
                <a:cubicBezTo>
                  <a:pt x="437889" y="2379695"/>
                  <a:pt x="437817" y="2379429"/>
                  <a:pt x="437652" y="2379080"/>
                </a:cubicBezTo>
                <a:cubicBezTo>
                  <a:pt x="437319" y="2378383"/>
                  <a:pt x="437082" y="2377769"/>
                  <a:pt x="436750" y="2377071"/>
                </a:cubicBezTo>
                <a:cubicBezTo>
                  <a:pt x="437121" y="2376583"/>
                  <a:pt x="437397" y="2376012"/>
                  <a:pt x="437767" y="2375523"/>
                </a:cubicBezTo>
                <a:cubicBezTo>
                  <a:pt x="437748" y="2375101"/>
                  <a:pt x="437730" y="2374678"/>
                  <a:pt x="437711" y="2374255"/>
                </a:cubicBezTo>
                <a:cubicBezTo>
                  <a:pt x="437777" y="2373703"/>
                  <a:pt x="437938" y="2373233"/>
                  <a:pt x="438004" y="2372682"/>
                </a:cubicBezTo>
                <a:lnTo>
                  <a:pt x="437308" y="2373292"/>
                </a:lnTo>
                <a:lnTo>
                  <a:pt x="437711" y="2374255"/>
                </a:lnTo>
                <a:cubicBezTo>
                  <a:pt x="436911" y="2376603"/>
                  <a:pt x="436017" y="2378868"/>
                  <a:pt x="435216" y="2381215"/>
                </a:cubicBezTo>
                <a:lnTo>
                  <a:pt x="419562" y="2378474"/>
                </a:lnTo>
                <a:lnTo>
                  <a:pt x="399876" y="2379925"/>
                </a:lnTo>
                <a:lnTo>
                  <a:pt x="378919" y="2383310"/>
                </a:lnTo>
                <a:lnTo>
                  <a:pt x="355837" y="2389713"/>
                </a:lnTo>
                <a:lnTo>
                  <a:pt x="331860" y="2398379"/>
                </a:lnTo>
                <a:lnTo>
                  <a:pt x="307564" y="2407986"/>
                </a:lnTo>
                <a:lnTo>
                  <a:pt x="283791" y="2419271"/>
                </a:lnTo>
                <a:lnTo>
                  <a:pt x="261091" y="2430275"/>
                </a:lnTo>
                <a:lnTo>
                  <a:pt x="258707" y="2431515"/>
                </a:lnTo>
                <a:lnTo>
                  <a:pt x="264907" y="2418233"/>
                </a:lnTo>
                <a:lnTo>
                  <a:pt x="283331" y="2403215"/>
                </a:lnTo>
                <a:lnTo>
                  <a:pt x="306269" y="2389370"/>
                </a:lnTo>
                <a:lnTo>
                  <a:pt x="330709" y="2376839"/>
                </a:lnTo>
                <a:lnTo>
                  <a:pt x="356078" y="2366953"/>
                </a:lnTo>
                <a:lnTo>
                  <a:pt x="384546" y="2359782"/>
                </a:lnTo>
                <a:lnTo>
                  <a:pt x="448037" y="2345291"/>
                </a:lnTo>
                <a:lnTo>
                  <a:pt x="456052" y="2295805"/>
                </a:lnTo>
                <a:lnTo>
                  <a:pt x="459891" y="2246520"/>
                </a:lnTo>
                <a:cubicBezTo>
                  <a:pt x="459776" y="2229887"/>
                  <a:pt x="459662" y="2213254"/>
                  <a:pt x="459547" y="2196621"/>
                </a:cubicBezTo>
                <a:lnTo>
                  <a:pt x="455007" y="2147109"/>
                </a:lnTo>
                <a:lnTo>
                  <a:pt x="414605" y="1999908"/>
                </a:lnTo>
                <a:lnTo>
                  <a:pt x="392039" y="2033339"/>
                </a:lnTo>
                <a:lnTo>
                  <a:pt x="351498" y="2087417"/>
                </a:lnTo>
                <a:lnTo>
                  <a:pt x="308424" y="2139893"/>
                </a:lnTo>
                <a:lnTo>
                  <a:pt x="266098" y="2190203"/>
                </a:lnTo>
                <a:lnTo>
                  <a:pt x="221074" y="2236952"/>
                </a:lnTo>
                <a:lnTo>
                  <a:pt x="175500" y="2279195"/>
                </a:lnTo>
                <a:lnTo>
                  <a:pt x="130958" y="2318489"/>
                </a:lnTo>
                <a:lnTo>
                  <a:pt x="86731" y="2351876"/>
                </a:lnTo>
                <a:lnTo>
                  <a:pt x="43708" y="2380769"/>
                </a:lnTo>
                <a:lnTo>
                  <a:pt x="0" y="2402513"/>
                </a:lnTo>
                <a:cubicBezTo>
                  <a:pt x="2609" y="2400182"/>
                  <a:pt x="5072" y="2397772"/>
                  <a:pt x="7680" y="2395440"/>
                </a:cubicBezTo>
                <a:cubicBezTo>
                  <a:pt x="9310" y="2393749"/>
                  <a:pt x="10684" y="2392153"/>
                  <a:pt x="12312" y="2390461"/>
                </a:cubicBezTo>
                <a:lnTo>
                  <a:pt x="15901" y="2387490"/>
                </a:lnTo>
                <a:lnTo>
                  <a:pt x="17197" y="2385386"/>
                </a:lnTo>
                <a:lnTo>
                  <a:pt x="16525" y="2383620"/>
                </a:lnTo>
                <a:lnTo>
                  <a:pt x="17174" y="2382567"/>
                </a:lnTo>
                <a:lnTo>
                  <a:pt x="15999" y="2381933"/>
                </a:lnTo>
                <a:lnTo>
                  <a:pt x="16971" y="2380354"/>
                </a:lnTo>
                <a:cubicBezTo>
                  <a:pt x="18060" y="2379540"/>
                  <a:pt x="19002" y="2378645"/>
                  <a:pt x="20090" y="2377830"/>
                </a:cubicBezTo>
                <a:lnTo>
                  <a:pt x="24327" y="2373807"/>
                </a:lnTo>
                <a:lnTo>
                  <a:pt x="30627" y="2367391"/>
                </a:lnTo>
                <a:cubicBezTo>
                  <a:pt x="33961" y="2364516"/>
                  <a:pt x="37335" y="2361897"/>
                  <a:pt x="40670" y="2359024"/>
                </a:cubicBezTo>
                <a:cubicBezTo>
                  <a:pt x="45602" y="2355142"/>
                  <a:pt x="50389" y="2351182"/>
                  <a:pt x="55321" y="2347300"/>
                </a:cubicBezTo>
                <a:cubicBezTo>
                  <a:pt x="60756" y="2342288"/>
                  <a:pt x="66230" y="2337529"/>
                  <a:pt x="71663" y="2332515"/>
                </a:cubicBezTo>
                <a:lnTo>
                  <a:pt x="94475" y="2314213"/>
                </a:lnTo>
                <a:lnTo>
                  <a:pt x="121818" y="2292046"/>
                </a:lnTo>
                <a:lnTo>
                  <a:pt x="160830" y="2255375"/>
                </a:lnTo>
                <a:lnTo>
                  <a:pt x="197971" y="2213486"/>
                </a:lnTo>
                <a:lnTo>
                  <a:pt x="234107" y="2169419"/>
                </a:lnTo>
                <a:lnTo>
                  <a:pt x="274428" y="2123636"/>
                </a:lnTo>
                <a:lnTo>
                  <a:pt x="282447" y="2113474"/>
                </a:lnTo>
                <a:lnTo>
                  <a:pt x="294255" y="2098111"/>
                </a:lnTo>
                <a:lnTo>
                  <a:pt x="304716" y="2083635"/>
                </a:lnTo>
                <a:cubicBezTo>
                  <a:pt x="314614" y="2072812"/>
                  <a:pt x="322763" y="2060666"/>
                  <a:pt x="328894" y="2047263"/>
                </a:cubicBezTo>
                <a:lnTo>
                  <a:pt x="330780" y="2044202"/>
                </a:lnTo>
                <a:lnTo>
                  <a:pt x="331717" y="2042063"/>
                </a:lnTo>
                <a:cubicBezTo>
                  <a:pt x="341788" y="2023566"/>
                  <a:pt x="381464" y="1963504"/>
                  <a:pt x="391204" y="1933218"/>
                </a:cubicBezTo>
                <a:cubicBezTo>
                  <a:pt x="392220" y="1908331"/>
                  <a:pt x="391720" y="1884000"/>
                  <a:pt x="390156" y="1860349"/>
                </a:cubicBezTo>
                <a:cubicBezTo>
                  <a:pt x="393736" y="1845501"/>
                  <a:pt x="398620" y="1830642"/>
                  <a:pt x="396502" y="1818105"/>
                </a:cubicBezTo>
                <a:cubicBezTo>
                  <a:pt x="398403" y="1794510"/>
                  <a:pt x="400429" y="1770737"/>
                  <a:pt x="402330" y="1747141"/>
                </a:cubicBezTo>
                <a:cubicBezTo>
                  <a:pt x="405876" y="1737561"/>
                  <a:pt x="409297" y="1728158"/>
                  <a:pt x="412844" y="1718578"/>
                </a:cubicBezTo>
                <a:cubicBezTo>
                  <a:pt x="415885" y="1707933"/>
                  <a:pt x="418798" y="1697466"/>
                  <a:pt x="421839" y="1686822"/>
                </a:cubicBezTo>
                <a:cubicBezTo>
                  <a:pt x="424626" y="1675112"/>
                  <a:pt x="427539" y="1663226"/>
                  <a:pt x="430327" y="1651516"/>
                </a:cubicBezTo>
                <a:cubicBezTo>
                  <a:pt x="432986" y="1638920"/>
                  <a:pt x="435520" y="1626502"/>
                  <a:pt x="438181" y="1613906"/>
                </a:cubicBezTo>
                <a:cubicBezTo>
                  <a:pt x="440334" y="1600422"/>
                  <a:pt x="442361" y="1586762"/>
                  <a:pt x="444515" y="1573279"/>
                </a:cubicBezTo>
                <a:cubicBezTo>
                  <a:pt x="446161" y="1559441"/>
                  <a:pt x="447682" y="1545780"/>
                  <a:pt x="449329" y="1531942"/>
                </a:cubicBezTo>
                <a:cubicBezTo>
                  <a:pt x="450848" y="1517572"/>
                  <a:pt x="452496" y="1503024"/>
                  <a:pt x="454016" y="1488654"/>
                </a:cubicBezTo>
                <a:cubicBezTo>
                  <a:pt x="455029" y="1474106"/>
                  <a:pt x="456169" y="1459381"/>
                  <a:pt x="457183" y="1444833"/>
                </a:cubicBezTo>
                <a:cubicBezTo>
                  <a:pt x="458070" y="1429576"/>
                  <a:pt x="458956" y="1414496"/>
                  <a:pt x="459843" y="1399239"/>
                </a:cubicBezTo>
                <a:lnTo>
                  <a:pt x="459843" y="1354354"/>
                </a:lnTo>
                <a:lnTo>
                  <a:pt x="459843" y="1310001"/>
                </a:lnTo>
                <a:cubicBezTo>
                  <a:pt x="458956" y="1295099"/>
                  <a:pt x="458070" y="1280373"/>
                  <a:pt x="457183" y="1265471"/>
                </a:cubicBezTo>
                <a:cubicBezTo>
                  <a:pt x="455916" y="1251278"/>
                  <a:pt x="454776" y="1236907"/>
                  <a:pt x="453509" y="1222715"/>
                </a:cubicBezTo>
                <a:cubicBezTo>
                  <a:pt x="451989" y="1208877"/>
                  <a:pt x="450342" y="1194861"/>
                  <a:pt x="448822" y="1181023"/>
                </a:cubicBezTo>
                <a:cubicBezTo>
                  <a:pt x="446541" y="1167540"/>
                  <a:pt x="444135" y="1154234"/>
                  <a:pt x="441854" y="1140751"/>
                </a:cubicBezTo>
                <a:cubicBezTo>
                  <a:pt x="438687" y="1128332"/>
                  <a:pt x="435520" y="1115736"/>
                  <a:pt x="432353" y="1103318"/>
                </a:cubicBezTo>
                <a:cubicBezTo>
                  <a:pt x="428806" y="1091431"/>
                  <a:pt x="425386" y="1079722"/>
                  <a:pt x="421839" y="1067835"/>
                </a:cubicBezTo>
                <a:cubicBezTo>
                  <a:pt x="403965" y="995609"/>
                  <a:pt x="341305" y="736755"/>
                  <a:pt x="325111" y="669960"/>
                </a:cubicBezTo>
                <a:cubicBezTo>
                  <a:pt x="324967" y="668995"/>
                  <a:pt x="324820" y="668029"/>
                  <a:pt x="324674" y="667064"/>
                </a:cubicBezTo>
                <a:cubicBezTo>
                  <a:pt x="323407" y="649146"/>
                  <a:pt x="322267" y="631050"/>
                  <a:pt x="321000" y="613131"/>
                </a:cubicBezTo>
                <a:cubicBezTo>
                  <a:pt x="319986" y="594326"/>
                  <a:pt x="318847" y="575521"/>
                  <a:pt x="317833" y="556715"/>
                </a:cubicBezTo>
                <a:lnTo>
                  <a:pt x="317833" y="499057"/>
                </a:lnTo>
                <a:cubicBezTo>
                  <a:pt x="318593" y="479719"/>
                  <a:pt x="319227" y="460203"/>
                  <a:pt x="319986" y="440866"/>
                </a:cubicBezTo>
                <a:cubicBezTo>
                  <a:pt x="321507" y="421706"/>
                  <a:pt x="323154" y="402368"/>
                  <a:pt x="324674" y="383208"/>
                </a:cubicBezTo>
                <a:cubicBezTo>
                  <a:pt x="326954" y="364047"/>
                  <a:pt x="329361" y="344887"/>
                  <a:pt x="331642" y="325726"/>
                </a:cubicBezTo>
                <a:cubicBezTo>
                  <a:pt x="334048" y="307275"/>
                  <a:pt x="336582" y="288648"/>
                  <a:pt x="338989" y="270197"/>
                </a:cubicBezTo>
                <a:cubicBezTo>
                  <a:pt x="342536" y="252278"/>
                  <a:pt x="345956" y="234182"/>
                  <a:pt x="349504" y="216264"/>
                </a:cubicBezTo>
                <a:cubicBezTo>
                  <a:pt x="353684" y="199410"/>
                  <a:pt x="357991" y="182378"/>
                  <a:pt x="362172" y="165524"/>
                </a:cubicBezTo>
                <a:cubicBezTo>
                  <a:pt x="366606" y="149558"/>
                  <a:pt x="370913" y="133413"/>
                  <a:pt x="375347" y="117446"/>
                </a:cubicBezTo>
                <a:cubicBezTo>
                  <a:pt x="380414" y="102898"/>
                  <a:pt x="385608" y="88528"/>
                  <a:pt x="390675" y="73980"/>
                </a:cubicBezTo>
                <a:lnTo>
                  <a:pt x="407017" y="34418"/>
                </a:lnTo>
                <a:lnTo>
                  <a:pt x="426653" y="0"/>
                </a:lnTo>
                <a:cubicBezTo>
                  <a:pt x="425893" y="2838"/>
                  <a:pt x="425259" y="5677"/>
                  <a:pt x="424499" y="8516"/>
                </a:cubicBezTo>
                <a:cubicBezTo>
                  <a:pt x="424119" y="10468"/>
                  <a:pt x="423865" y="12242"/>
                  <a:pt x="423485" y="14193"/>
                </a:cubicBezTo>
                <a:lnTo>
                  <a:pt x="422345" y="17918"/>
                </a:lnTo>
                <a:lnTo>
                  <a:pt x="422345" y="20048"/>
                </a:lnTo>
                <a:lnTo>
                  <a:pt x="423485" y="21112"/>
                </a:lnTo>
                <a:lnTo>
                  <a:pt x="423485" y="22177"/>
                </a:lnTo>
                <a:lnTo>
                  <a:pt x="424499" y="22177"/>
                </a:lnTo>
                <a:lnTo>
                  <a:pt x="424499" y="23773"/>
                </a:lnTo>
                <a:cubicBezTo>
                  <a:pt x="424119" y="24838"/>
                  <a:pt x="423865" y="25902"/>
                  <a:pt x="423485" y="26967"/>
                </a:cubicBezTo>
                <a:lnTo>
                  <a:pt x="422345" y="31756"/>
                </a:lnTo>
                <a:lnTo>
                  <a:pt x="420825" y="39208"/>
                </a:lnTo>
                <a:cubicBezTo>
                  <a:pt x="419811" y="42756"/>
                  <a:pt x="418671" y="46127"/>
                  <a:pt x="417658" y="49676"/>
                </a:cubicBezTo>
                <a:cubicBezTo>
                  <a:pt x="416011" y="54643"/>
                  <a:pt x="414491" y="59610"/>
                  <a:pt x="412844" y="64578"/>
                </a:cubicBezTo>
                <a:cubicBezTo>
                  <a:pt x="411324" y="70610"/>
                  <a:pt x="409677" y="76464"/>
                  <a:pt x="408157" y="82496"/>
                </a:cubicBezTo>
                <a:cubicBezTo>
                  <a:pt x="405623" y="90302"/>
                  <a:pt x="403217" y="97931"/>
                  <a:pt x="400683" y="105737"/>
                </a:cubicBezTo>
                <a:cubicBezTo>
                  <a:pt x="397769" y="115140"/>
                  <a:pt x="394729" y="124365"/>
                  <a:pt x="391815" y="133768"/>
                </a:cubicBezTo>
                <a:cubicBezTo>
                  <a:pt x="388268" y="148316"/>
                  <a:pt x="384721" y="163041"/>
                  <a:pt x="381174" y="177588"/>
                </a:cubicBezTo>
                <a:cubicBezTo>
                  <a:pt x="378767" y="193200"/>
                  <a:pt x="376234" y="208990"/>
                  <a:pt x="373826" y="224602"/>
                </a:cubicBezTo>
                <a:cubicBezTo>
                  <a:pt x="371926" y="240746"/>
                  <a:pt x="369899" y="256714"/>
                  <a:pt x="367999" y="272858"/>
                </a:cubicBezTo>
                <a:cubicBezTo>
                  <a:pt x="365338" y="289889"/>
                  <a:pt x="362805" y="307098"/>
                  <a:pt x="360145" y="324130"/>
                </a:cubicBezTo>
                <a:cubicBezTo>
                  <a:pt x="359765" y="327855"/>
                  <a:pt x="359385" y="331403"/>
                  <a:pt x="359005" y="335129"/>
                </a:cubicBezTo>
                <a:lnTo>
                  <a:pt x="357484" y="351628"/>
                </a:lnTo>
                <a:cubicBezTo>
                  <a:pt x="357104" y="357483"/>
                  <a:pt x="356724" y="363160"/>
                  <a:pt x="356344" y="369015"/>
                </a:cubicBezTo>
                <a:cubicBezTo>
                  <a:pt x="355964" y="375401"/>
                  <a:pt x="355711" y="381611"/>
                  <a:pt x="355331" y="387997"/>
                </a:cubicBezTo>
                <a:lnTo>
                  <a:pt x="355331" y="407513"/>
                </a:lnTo>
                <a:cubicBezTo>
                  <a:pt x="356091" y="413367"/>
                  <a:pt x="356724" y="419221"/>
                  <a:pt x="357484" y="425077"/>
                </a:cubicBezTo>
                <a:cubicBezTo>
                  <a:pt x="358371" y="430221"/>
                  <a:pt x="359258" y="435189"/>
                  <a:pt x="360145" y="440334"/>
                </a:cubicBezTo>
                <a:cubicBezTo>
                  <a:pt x="361665" y="443882"/>
                  <a:pt x="363312" y="447430"/>
                  <a:pt x="364832" y="450979"/>
                </a:cubicBezTo>
                <a:lnTo>
                  <a:pt x="390168" y="448849"/>
                </a:lnTo>
                <a:lnTo>
                  <a:pt x="414997" y="440334"/>
                </a:lnTo>
                <a:lnTo>
                  <a:pt x="438687" y="426673"/>
                </a:lnTo>
                <a:lnTo>
                  <a:pt x="463010" y="407513"/>
                </a:lnTo>
                <a:lnTo>
                  <a:pt x="485179" y="385336"/>
                </a:lnTo>
                <a:lnTo>
                  <a:pt x="506842" y="358370"/>
                </a:lnTo>
                <a:lnTo>
                  <a:pt x="527364" y="329807"/>
                </a:lnTo>
                <a:lnTo>
                  <a:pt x="546367" y="299825"/>
                </a:lnTo>
                <a:lnTo>
                  <a:pt x="564862" y="268068"/>
                </a:lnTo>
                <a:lnTo>
                  <a:pt x="580697" y="235247"/>
                </a:lnTo>
                <a:lnTo>
                  <a:pt x="595519" y="203491"/>
                </a:lnTo>
                <a:cubicBezTo>
                  <a:pt x="599573" y="193200"/>
                  <a:pt x="603626" y="183088"/>
                  <a:pt x="607680" y="172798"/>
                </a:cubicBezTo>
                <a:lnTo>
                  <a:pt x="613508" y="172798"/>
                </a:lnTo>
                <a:lnTo>
                  <a:pt x="613508" y="175992"/>
                </a:lnTo>
                <a:cubicBezTo>
                  <a:pt x="610341" y="186282"/>
                  <a:pt x="607174" y="196394"/>
                  <a:pt x="604006" y="206684"/>
                </a:cubicBezTo>
                <a:cubicBezTo>
                  <a:pt x="600460" y="217329"/>
                  <a:pt x="596913" y="227796"/>
                  <a:pt x="593365" y="238440"/>
                </a:cubicBezTo>
                <a:cubicBezTo>
                  <a:pt x="589565" y="248730"/>
                  <a:pt x="585637" y="258843"/>
                  <a:pt x="581837" y="269132"/>
                </a:cubicBezTo>
                <a:lnTo>
                  <a:pt x="570183" y="298760"/>
                </a:lnTo>
                <a:cubicBezTo>
                  <a:pt x="566129" y="308340"/>
                  <a:pt x="562075" y="318098"/>
                  <a:pt x="558021" y="327678"/>
                </a:cubicBezTo>
                <a:lnTo>
                  <a:pt x="544339" y="354645"/>
                </a:lnTo>
                <a:lnTo>
                  <a:pt x="530025" y="380546"/>
                </a:lnTo>
                <a:lnTo>
                  <a:pt x="512669" y="404319"/>
                </a:lnTo>
                <a:lnTo>
                  <a:pt x="494680" y="427738"/>
                </a:lnTo>
                <a:lnTo>
                  <a:pt x="473524" y="446720"/>
                </a:lnTo>
                <a:lnTo>
                  <a:pt x="449329" y="464107"/>
                </a:lnTo>
                <a:lnTo>
                  <a:pt x="422345" y="479542"/>
                </a:lnTo>
                <a:lnTo>
                  <a:pt x="393842" y="491073"/>
                </a:lnTo>
                <a:lnTo>
                  <a:pt x="360145" y="499057"/>
                </a:lnTo>
                <a:cubicBezTo>
                  <a:pt x="360525" y="517507"/>
                  <a:pt x="360778" y="536136"/>
                  <a:pt x="361158" y="554586"/>
                </a:cubicBezTo>
                <a:cubicBezTo>
                  <a:pt x="362679" y="572150"/>
                  <a:pt x="364325" y="589891"/>
                  <a:pt x="365845" y="607455"/>
                </a:cubicBezTo>
                <a:cubicBezTo>
                  <a:pt x="368506" y="624131"/>
                  <a:pt x="371166" y="640985"/>
                  <a:pt x="373826" y="657662"/>
                </a:cubicBezTo>
                <a:cubicBezTo>
                  <a:pt x="377373" y="673452"/>
                  <a:pt x="380794" y="689418"/>
                  <a:pt x="384341" y="705208"/>
                </a:cubicBezTo>
                <a:cubicBezTo>
                  <a:pt x="388775" y="720288"/>
                  <a:pt x="393082" y="735545"/>
                  <a:pt x="397516" y="750625"/>
                </a:cubicBezTo>
                <a:cubicBezTo>
                  <a:pt x="402330" y="765172"/>
                  <a:pt x="407017" y="779543"/>
                  <a:pt x="411831" y="794090"/>
                </a:cubicBezTo>
                <a:lnTo>
                  <a:pt x="428172" y="835250"/>
                </a:lnTo>
                <a:lnTo>
                  <a:pt x="444515" y="875345"/>
                </a:lnTo>
                <a:cubicBezTo>
                  <a:pt x="446161" y="878538"/>
                  <a:pt x="447682" y="881732"/>
                  <a:pt x="449329" y="884925"/>
                </a:cubicBezTo>
                <a:lnTo>
                  <a:pt x="453509" y="896634"/>
                </a:lnTo>
                <a:cubicBezTo>
                  <a:pt x="455409" y="900892"/>
                  <a:pt x="457436" y="904972"/>
                  <a:pt x="459336" y="909231"/>
                </a:cubicBezTo>
                <a:lnTo>
                  <a:pt x="464657" y="922536"/>
                </a:lnTo>
                <a:cubicBezTo>
                  <a:pt x="466937" y="926794"/>
                  <a:pt x="469217" y="930874"/>
                  <a:pt x="471498" y="935132"/>
                </a:cubicBezTo>
                <a:cubicBezTo>
                  <a:pt x="474158" y="938681"/>
                  <a:pt x="476692" y="942229"/>
                  <a:pt x="479352" y="945776"/>
                </a:cubicBezTo>
                <a:cubicBezTo>
                  <a:pt x="482519" y="948970"/>
                  <a:pt x="485686" y="951986"/>
                  <a:pt x="488853" y="955180"/>
                </a:cubicBezTo>
                <a:lnTo>
                  <a:pt x="499494" y="962099"/>
                </a:lnTo>
                <a:lnTo>
                  <a:pt x="512163" y="964760"/>
                </a:lnTo>
                <a:lnTo>
                  <a:pt x="525338" y="964228"/>
                </a:lnTo>
                <a:lnTo>
                  <a:pt x="549027" y="956244"/>
                </a:lnTo>
                <a:lnTo>
                  <a:pt x="570183" y="943116"/>
                </a:lnTo>
                <a:lnTo>
                  <a:pt x="590705" y="926617"/>
                </a:lnTo>
                <a:lnTo>
                  <a:pt x="607680" y="907101"/>
                </a:lnTo>
                <a:lnTo>
                  <a:pt x="624022" y="885989"/>
                </a:lnTo>
                <a:cubicBezTo>
                  <a:pt x="629090" y="878538"/>
                  <a:pt x="634283" y="871264"/>
                  <a:pt x="639350" y="863813"/>
                </a:cubicBezTo>
                <a:lnTo>
                  <a:pt x="653032" y="842701"/>
                </a:lnTo>
                <a:cubicBezTo>
                  <a:pt x="656959" y="835959"/>
                  <a:pt x="660760" y="829218"/>
                  <a:pt x="664687" y="822476"/>
                </a:cubicBezTo>
                <a:lnTo>
                  <a:pt x="690530" y="776527"/>
                </a:lnTo>
                <a:lnTo>
                  <a:pt x="715359" y="724723"/>
                </a:lnTo>
                <a:lnTo>
                  <a:pt x="740189" y="668129"/>
                </a:lnTo>
                <a:lnTo>
                  <a:pt x="763372" y="606390"/>
                </a:lnTo>
                <a:cubicBezTo>
                  <a:pt x="770466" y="584746"/>
                  <a:pt x="777434" y="562925"/>
                  <a:pt x="784528" y="541280"/>
                </a:cubicBezTo>
                <a:lnTo>
                  <a:pt x="803530" y="472090"/>
                </a:lnTo>
                <a:cubicBezTo>
                  <a:pt x="809357" y="447962"/>
                  <a:pt x="815058" y="423835"/>
                  <a:pt x="820886" y="399707"/>
                </a:cubicBezTo>
                <a:cubicBezTo>
                  <a:pt x="825066" y="374692"/>
                  <a:pt x="829373" y="349676"/>
                  <a:pt x="833553" y="324662"/>
                </a:cubicBezTo>
                <a:cubicBezTo>
                  <a:pt x="836720" y="299115"/>
                  <a:pt x="839888" y="273390"/>
                  <a:pt x="843055" y="247843"/>
                </a:cubicBezTo>
                <a:cubicBezTo>
                  <a:pt x="844955" y="221586"/>
                  <a:pt x="846982" y="195507"/>
                  <a:pt x="848882" y="169250"/>
                </a:cubicBezTo>
                <a:cubicBezTo>
                  <a:pt x="850402" y="170492"/>
                  <a:pt x="852049" y="171556"/>
                  <a:pt x="853569" y="172798"/>
                </a:cubicBezTo>
                <a:lnTo>
                  <a:pt x="857370" y="181846"/>
                </a:lnTo>
                <a:cubicBezTo>
                  <a:pt x="858383" y="186282"/>
                  <a:pt x="859523" y="190717"/>
                  <a:pt x="860537" y="195152"/>
                </a:cubicBezTo>
                <a:cubicBezTo>
                  <a:pt x="861044" y="201007"/>
                  <a:pt x="861550" y="206684"/>
                  <a:pt x="862057" y="212538"/>
                </a:cubicBezTo>
                <a:cubicBezTo>
                  <a:pt x="862437" y="219280"/>
                  <a:pt x="862690" y="225844"/>
                  <a:pt x="863070" y="232586"/>
                </a:cubicBezTo>
                <a:lnTo>
                  <a:pt x="863070" y="255827"/>
                </a:lnTo>
                <a:lnTo>
                  <a:pt x="863070" y="280664"/>
                </a:lnTo>
                <a:cubicBezTo>
                  <a:pt x="862690" y="289712"/>
                  <a:pt x="862437" y="298583"/>
                  <a:pt x="862057" y="307630"/>
                </a:cubicBezTo>
                <a:cubicBezTo>
                  <a:pt x="861550" y="316856"/>
                  <a:pt x="861044" y="325904"/>
                  <a:pt x="860537" y="335129"/>
                </a:cubicBezTo>
                <a:cubicBezTo>
                  <a:pt x="859776" y="344532"/>
                  <a:pt x="859143" y="353757"/>
                  <a:pt x="858383" y="363160"/>
                </a:cubicBezTo>
                <a:cubicBezTo>
                  <a:pt x="857370" y="372563"/>
                  <a:pt x="856230" y="381788"/>
                  <a:pt x="855216" y="391191"/>
                </a:cubicBezTo>
                <a:cubicBezTo>
                  <a:pt x="854709" y="400239"/>
                  <a:pt x="854076" y="409110"/>
                  <a:pt x="853569" y="418157"/>
                </a:cubicBezTo>
                <a:cubicBezTo>
                  <a:pt x="852556" y="426496"/>
                  <a:pt x="851415" y="434656"/>
                  <a:pt x="850402" y="442995"/>
                </a:cubicBezTo>
                <a:cubicBezTo>
                  <a:pt x="849515" y="450801"/>
                  <a:pt x="848755" y="458429"/>
                  <a:pt x="847869" y="466236"/>
                </a:cubicBezTo>
                <a:cubicBezTo>
                  <a:pt x="846855" y="472977"/>
                  <a:pt x="845715" y="479542"/>
                  <a:pt x="844701" y="486283"/>
                </a:cubicBezTo>
                <a:lnTo>
                  <a:pt x="842041" y="502782"/>
                </a:lnTo>
                <a:cubicBezTo>
                  <a:pt x="841281" y="507218"/>
                  <a:pt x="840648" y="511475"/>
                  <a:pt x="839888" y="515910"/>
                </a:cubicBezTo>
                <a:lnTo>
                  <a:pt x="801883" y="666000"/>
                </a:lnTo>
                <a:lnTo>
                  <a:pt x="832540" y="662984"/>
                </a:lnTo>
                <a:lnTo>
                  <a:pt x="861044" y="655533"/>
                </a:lnTo>
                <a:lnTo>
                  <a:pt x="887900" y="644888"/>
                </a:lnTo>
                <a:lnTo>
                  <a:pt x="913743" y="631228"/>
                </a:lnTo>
                <a:lnTo>
                  <a:pt x="937052" y="615793"/>
                </a:lnTo>
                <a:lnTo>
                  <a:pt x="958081" y="598939"/>
                </a:lnTo>
                <a:lnTo>
                  <a:pt x="978224" y="581553"/>
                </a:lnTo>
                <a:lnTo>
                  <a:pt x="996719" y="565054"/>
                </a:lnTo>
                <a:lnTo>
                  <a:pt x="998239" y="573037"/>
                </a:lnTo>
                <a:cubicBezTo>
                  <a:pt x="992666" y="581730"/>
                  <a:pt x="986965" y="590246"/>
                  <a:pt x="981391" y="598939"/>
                </a:cubicBezTo>
                <a:cubicBezTo>
                  <a:pt x="974550" y="607277"/>
                  <a:pt x="967582" y="615438"/>
                  <a:pt x="960742" y="623776"/>
                </a:cubicBezTo>
                <a:lnTo>
                  <a:pt x="935912" y="645953"/>
                </a:lnTo>
                <a:lnTo>
                  <a:pt x="908042" y="666000"/>
                </a:lnTo>
                <a:lnTo>
                  <a:pt x="878399" y="684096"/>
                </a:lnTo>
                <a:lnTo>
                  <a:pt x="846728" y="699886"/>
                </a:lnTo>
                <a:lnTo>
                  <a:pt x="814044" y="712127"/>
                </a:lnTo>
                <a:lnTo>
                  <a:pt x="780728" y="720997"/>
                </a:lnTo>
                <a:lnTo>
                  <a:pt x="773886" y="742287"/>
                </a:lnTo>
                <a:cubicBezTo>
                  <a:pt x="770719" y="750625"/>
                  <a:pt x="767553" y="758786"/>
                  <a:pt x="764385" y="767124"/>
                </a:cubicBezTo>
                <a:lnTo>
                  <a:pt x="753871" y="793026"/>
                </a:lnTo>
                <a:lnTo>
                  <a:pt x="740189" y="821057"/>
                </a:lnTo>
                <a:cubicBezTo>
                  <a:pt x="735376" y="830815"/>
                  <a:pt x="730688" y="840750"/>
                  <a:pt x="725874" y="850507"/>
                </a:cubicBezTo>
                <a:cubicBezTo>
                  <a:pt x="720807" y="860265"/>
                  <a:pt x="715613" y="869845"/>
                  <a:pt x="710546" y="879603"/>
                </a:cubicBezTo>
                <a:lnTo>
                  <a:pt x="705253" y="888509"/>
                </a:lnTo>
                <a:cubicBezTo>
                  <a:pt x="685452" y="911533"/>
                  <a:pt x="669359" y="937475"/>
                  <a:pt x="657504" y="965731"/>
                </a:cubicBezTo>
                <a:lnTo>
                  <a:pt x="646192" y="981082"/>
                </a:lnTo>
                <a:lnTo>
                  <a:pt x="631877" y="1000774"/>
                </a:lnTo>
                <a:lnTo>
                  <a:pt x="618195" y="1014967"/>
                </a:lnTo>
                <a:cubicBezTo>
                  <a:pt x="618955" y="1018515"/>
                  <a:pt x="619589" y="1022064"/>
                  <a:pt x="620348" y="102561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1200"/>
          </a:p>
        </p:txBody>
      </p:sp>
      <p:grpSp>
        <p:nvGrpSpPr>
          <p:cNvPr id="37" name="Group 36">
            <a:extLst>
              <a:ext uri="{FF2B5EF4-FFF2-40B4-BE49-F238E27FC236}">
                <a16:creationId xmlns="" xmlns:a16="http://schemas.microsoft.com/office/drawing/2014/main" id="{59419FF4-AC3F-46D8-B1B7-EAA9F08578C3}"/>
              </a:ext>
            </a:extLst>
          </p:cNvPr>
          <p:cNvGrpSpPr/>
          <p:nvPr/>
        </p:nvGrpSpPr>
        <p:grpSpPr>
          <a:xfrm>
            <a:off x="1520446" y="3992740"/>
            <a:ext cx="1340386" cy="1030506"/>
            <a:chOff x="4874928" y="2450899"/>
            <a:chExt cx="1340386" cy="1030505"/>
          </a:xfrm>
          <a:solidFill>
            <a:schemeClr val="accent2"/>
          </a:solidFill>
        </p:grpSpPr>
        <p:sp>
          <p:nvSpPr>
            <p:cNvPr id="38" name="Freeform 79">
              <a:extLst>
                <a:ext uri="{FF2B5EF4-FFF2-40B4-BE49-F238E27FC236}">
                  <a16:creationId xmlns="" xmlns:a16="http://schemas.microsoft.com/office/drawing/2014/main" id="{81C4DD89-138C-49FB-8DF1-6F20274122D4}"/>
                </a:ext>
              </a:extLst>
            </p:cNvPr>
            <p:cNvSpPr/>
            <p:nvPr/>
          </p:nvSpPr>
          <p:spPr>
            <a:xfrm rot="20438041">
              <a:off x="4931486" y="327841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9" name="Freeform 82">
              <a:extLst>
                <a:ext uri="{FF2B5EF4-FFF2-40B4-BE49-F238E27FC236}">
                  <a16:creationId xmlns="" xmlns:a16="http://schemas.microsoft.com/office/drawing/2014/main" id="{58D9E74C-F187-4382-96CD-22B38A01F253}"/>
                </a:ext>
              </a:extLst>
            </p:cNvPr>
            <p:cNvSpPr/>
            <p:nvPr/>
          </p:nvSpPr>
          <p:spPr>
            <a:xfrm rot="20438041">
              <a:off x="4874928" y="2834257"/>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0" name="Freeform 83">
              <a:extLst>
                <a:ext uri="{FF2B5EF4-FFF2-40B4-BE49-F238E27FC236}">
                  <a16:creationId xmlns="" xmlns:a16="http://schemas.microsoft.com/office/drawing/2014/main" id="{64D4F3EC-2889-454F-8985-B3F648128018}"/>
                </a:ext>
              </a:extLst>
            </p:cNvPr>
            <p:cNvSpPr/>
            <p:nvPr/>
          </p:nvSpPr>
          <p:spPr>
            <a:xfrm rot="856188">
              <a:off x="5009538" y="245089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1" name="Freeform 86">
              <a:extLst>
                <a:ext uri="{FF2B5EF4-FFF2-40B4-BE49-F238E27FC236}">
                  <a16:creationId xmlns="" xmlns:a16="http://schemas.microsoft.com/office/drawing/2014/main" id="{2719011E-545F-4E5F-A28B-347B51AFEAAF}"/>
                </a:ext>
              </a:extLst>
            </p:cNvPr>
            <p:cNvSpPr/>
            <p:nvPr/>
          </p:nvSpPr>
          <p:spPr>
            <a:xfrm rot="3604755">
              <a:off x="5335311" y="2554514"/>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2" name="Freeform 87">
              <a:extLst>
                <a:ext uri="{FF2B5EF4-FFF2-40B4-BE49-F238E27FC236}">
                  <a16:creationId xmlns="" xmlns:a16="http://schemas.microsoft.com/office/drawing/2014/main" id="{F401C864-C108-4369-9A38-8BCF0F8A1997}"/>
                </a:ext>
              </a:extLst>
            </p:cNvPr>
            <p:cNvSpPr/>
            <p:nvPr/>
          </p:nvSpPr>
          <p:spPr>
            <a:xfrm rot="7538626">
              <a:off x="5896608" y="3063103"/>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3" name="Freeform 88">
              <a:extLst>
                <a:ext uri="{FF2B5EF4-FFF2-40B4-BE49-F238E27FC236}">
                  <a16:creationId xmlns="" xmlns:a16="http://schemas.microsoft.com/office/drawing/2014/main" id="{E5141872-3164-441E-96DB-FDFAB13A59E9}"/>
                </a:ext>
              </a:extLst>
            </p:cNvPr>
            <p:cNvSpPr/>
            <p:nvPr/>
          </p:nvSpPr>
          <p:spPr>
            <a:xfrm rot="7538626">
              <a:off x="5793898" y="2666198"/>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4" name="Freeform 89">
              <a:extLst>
                <a:ext uri="{FF2B5EF4-FFF2-40B4-BE49-F238E27FC236}">
                  <a16:creationId xmlns="" xmlns:a16="http://schemas.microsoft.com/office/drawing/2014/main" id="{54CBBD40-D27A-4E9D-B3CC-F19A37832771}"/>
                </a:ext>
              </a:extLst>
            </p:cNvPr>
            <p:cNvSpPr/>
            <p:nvPr/>
          </p:nvSpPr>
          <p:spPr>
            <a:xfrm rot="20700000">
              <a:off x="5379593" y="2974390"/>
              <a:ext cx="346855" cy="290556"/>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45" name="Freeform 78">
            <a:extLst>
              <a:ext uri="{FF2B5EF4-FFF2-40B4-BE49-F238E27FC236}">
                <a16:creationId xmlns="" xmlns:a16="http://schemas.microsoft.com/office/drawing/2014/main" id="{3B31BA67-72F4-4DBF-B50D-7054D7934750}"/>
              </a:ext>
            </a:extLst>
          </p:cNvPr>
          <p:cNvSpPr/>
          <p:nvPr/>
        </p:nvSpPr>
        <p:spPr>
          <a:xfrm rot="20394931">
            <a:off x="677821" y="5508172"/>
            <a:ext cx="727067" cy="1279522"/>
          </a:xfrm>
          <a:custGeom>
            <a:avLst/>
            <a:gdLst>
              <a:gd name="connsiteX0" fmla="*/ 3750066 w 3750066"/>
              <a:gd name="connsiteY0" fmla="*/ 996721 h 6505980"/>
              <a:gd name="connsiteX1" fmla="*/ 3721758 w 3750066"/>
              <a:gd name="connsiteY1" fmla="*/ 1011844 h 6505980"/>
              <a:gd name="connsiteX2" fmla="*/ 3712094 w 3750066"/>
              <a:gd name="connsiteY2" fmla="*/ 1005124 h 6505980"/>
              <a:gd name="connsiteX3" fmla="*/ 3750066 w 3750066"/>
              <a:gd name="connsiteY3" fmla="*/ 996721 h 6505980"/>
              <a:gd name="connsiteX4" fmla="*/ 3587603 w 3750066"/>
              <a:gd name="connsiteY4" fmla="*/ 0 h 6505980"/>
              <a:gd name="connsiteX5" fmla="*/ 3592826 w 3750066"/>
              <a:gd name="connsiteY5" fmla="*/ 26762 h 6505980"/>
              <a:gd name="connsiteX6" fmla="*/ 3364346 w 3750066"/>
              <a:gd name="connsiteY6" fmla="*/ 165500 h 6505980"/>
              <a:gd name="connsiteX7" fmla="*/ 3152616 w 3750066"/>
              <a:gd name="connsiteY7" fmla="*/ 329280 h 6505980"/>
              <a:gd name="connsiteX8" fmla="*/ 2960808 w 3750066"/>
              <a:gd name="connsiteY8" fmla="*/ 513375 h 6505980"/>
              <a:gd name="connsiteX9" fmla="*/ 2797650 w 3750066"/>
              <a:gd name="connsiteY9" fmla="*/ 702384 h 6505980"/>
              <a:gd name="connsiteX10" fmla="*/ 2653992 w 3750066"/>
              <a:gd name="connsiteY10" fmla="*/ 892103 h 6505980"/>
              <a:gd name="connsiteX11" fmla="*/ 2576278 w 3750066"/>
              <a:gd name="connsiteY11" fmla="*/ 1039803 h 6505980"/>
              <a:gd name="connsiteX12" fmla="*/ 2564733 w 3750066"/>
              <a:gd name="connsiteY12" fmla="*/ 1032015 h 6505980"/>
              <a:gd name="connsiteX13" fmla="*/ 2559963 w 3750066"/>
              <a:gd name="connsiteY13" fmla="*/ 1034366 h 6505980"/>
              <a:gd name="connsiteX14" fmla="*/ 2558785 w 3750066"/>
              <a:gd name="connsiteY14" fmla="*/ 1042079 h 6505980"/>
              <a:gd name="connsiteX15" fmla="*/ 2559585 w 3750066"/>
              <a:gd name="connsiteY15" fmla="*/ 1048028 h 6505980"/>
              <a:gd name="connsiteX16" fmla="*/ 2561604 w 3750066"/>
              <a:gd name="connsiteY16" fmla="*/ 1060520 h 6505980"/>
              <a:gd name="connsiteX17" fmla="*/ 2553655 w 3750066"/>
              <a:gd name="connsiteY17" fmla="*/ 1067597 h 6505980"/>
              <a:gd name="connsiteX18" fmla="*/ 2552081 w 3750066"/>
              <a:gd name="connsiteY18" fmla="*/ 1074723 h 6505980"/>
              <a:gd name="connsiteX19" fmla="*/ 2548116 w 3750066"/>
              <a:gd name="connsiteY19" fmla="*/ 1083019 h 6505980"/>
              <a:gd name="connsiteX20" fmla="*/ 2552886 w 3750066"/>
              <a:gd name="connsiteY20" fmla="*/ 1080667 h 6505980"/>
              <a:gd name="connsiteX21" fmla="*/ 2552081 w 3750066"/>
              <a:gd name="connsiteY21" fmla="*/ 1074723 h 6505980"/>
              <a:gd name="connsiteX22" fmla="*/ 2576278 w 3750066"/>
              <a:gd name="connsiteY22" fmla="*/ 1039803 h 6505980"/>
              <a:gd name="connsiteX23" fmla="*/ 2659086 w 3750066"/>
              <a:gd name="connsiteY23" fmla="*/ 1078297 h 6505980"/>
              <a:gd name="connsiteX24" fmla="*/ 2559721 w 3750066"/>
              <a:gd name="connsiteY24" fmla="*/ 1224163 h 6505980"/>
              <a:gd name="connsiteX25" fmla="*/ 2451696 w 3750066"/>
              <a:gd name="connsiteY25" fmla="*/ 1220120 h 6505980"/>
              <a:gd name="connsiteX26" fmla="*/ 2333617 w 3750066"/>
              <a:gd name="connsiteY26" fmla="*/ 1482858 h 6505980"/>
              <a:gd name="connsiteX27" fmla="*/ 2239019 w 3750066"/>
              <a:gd name="connsiteY27" fmla="*/ 1750687 h 6505980"/>
              <a:gd name="connsiteX28" fmla="*/ 2166716 w 3750066"/>
              <a:gd name="connsiteY28" fmla="*/ 2028149 h 6505980"/>
              <a:gd name="connsiteX29" fmla="*/ 2138696 w 3750066"/>
              <a:gd name="connsiteY29" fmla="*/ 2191021 h 6505980"/>
              <a:gd name="connsiteX30" fmla="*/ 1708453 w 3750066"/>
              <a:gd name="connsiteY30" fmla="*/ 2932299 h 6505980"/>
              <a:gd name="connsiteX31" fmla="*/ 1722817 w 3750066"/>
              <a:gd name="connsiteY31" fmla="*/ 3822513 h 6505980"/>
              <a:gd name="connsiteX32" fmla="*/ 1536952 w 3750066"/>
              <a:gd name="connsiteY32" fmla="*/ 3772714 h 6505980"/>
              <a:gd name="connsiteX33" fmla="*/ 1541206 w 3750066"/>
              <a:gd name="connsiteY33" fmla="*/ 4042551 h 6505980"/>
              <a:gd name="connsiteX34" fmla="*/ 1736905 w 3750066"/>
              <a:gd name="connsiteY34" fmla="*/ 4202721 h 6505980"/>
              <a:gd name="connsiteX35" fmla="*/ 1910038 w 3750066"/>
              <a:gd name="connsiteY35" fmla="*/ 4375859 h 6505980"/>
              <a:gd name="connsiteX36" fmla="*/ 2049967 w 3750066"/>
              <a:gd name="connsiteY36" fmla="*/ 4551312 h 6505980"/>
              <a:gd name="connsiteX37" fmla="*/ 2161751 w 3750066"/>
              <a:gd name="connsiteY37" fmla="*/ 4736795 h 6505980"/>
              <a:gd name="connsiteX38" fmla="*/ 2245901 w 3750066"/>
              <a:gd name="connsiteY38" fmla="*/ 4927533 h 6505980"/>
              <a:gd name="connsiteX39" fmla="*/ 2299319 w 3750066"/>
              <a:gd name="connsiteY39" fmla="*/ 5113852 h 6505980"/>
              <a:gd name="connsiteX40" fmla="*/ 2323619 w 3750066"/>
              <a:gd name="connsiteY40" fmla="*/ 5302637 h 6505980"/>
              <a:gd name="connsiteX41" fmla="*/ 2316528 w 3750066"/>
              <a:gd name="connsiteY41" fmla="*/ 5487662 h 6505980"/>
              <a:gd name="connsiteX42" fmla="*/ 2281292 w 3750066"/>
              <a:gd name="connsiteY42" fmla="*/ 5660347 h 6505980"/>
              <a:gd name="connsiteX43" fmla="*/ 2254472 w 3750066"/>
              <a:gd name="connsiteY43" fmla="*/ 5669051 h 6505980"/>
              <a:gd name="connsiteX44" fmla="*/ 2243469 w 3750066"/>
              <a:gd name="connsiteY44" fmla="*/ 5622519 h 6505980"/>
              <a:gd name="connsiteX45" fmla="*/ 2276202 w 3750066"/>
              <a:gd name="connsiteY45" fmla="*/ 5518399 h 6505980"/>
              <a:gd name="connsiteX46" fmla="*/ 2277887 w 3750066"/>
              <a:gd name="connsiteY46" fmla="*/ 5401645 h 6505980"/>
              <a:gd name="connsiteX47" fmla="*/ 2265586 w 3750066"/>
              <a:gd name="connsiteY47" fmla="*/ 5272239 h 6505980"/>
              <a:gd name="connsiteX48" fmla="*/ 2226278 w 3750066"/>
              <a:gd name="connsiteY48" fmla="*/ 5142134 h 6505980"/>
              <a:gd name="connsiteX49" fmla="*/ 2167610 w 3750066"/>
              <a:gd name="connsiteY49" fmla="*/ 5005824 h 6505980"/>
              <a:gd name="connsiteX50" fmla="*/ 2094934 w 3750066"/>
              <a:gd name="connsiteY50" fmla="*/ 4873928 h 6505980"/>
              <a:gd name="connsiteX51" fmla="*/ 2004022 w 3750066"/>
              <a:gd name="connsiteY51" fmla="*/ 4747491 h 6505980"/>
              <a:gd name="connsiteX52" fmla="*/ 1897003 w 3750066"/>
              <a:gd name="connsiteY52" fmla="*/ 4628630 h 6505980"/>
              <a:gd name="connsiteX53" fmla="*/ 1786353 w 3750066"/>
              <a:gd name="connsiteY53" fmla="*/ 4521927 h 6505980"/>
              <a:gd name="connsiteX54" fmla="*/ 1718256 w 3750066"/>
              <a:gd name="connsiteY54" fmla="*/ 4469625 h 6505980"/>
              <a:gd name="connsiteX55" fmla="*/ 1664984 w 3750066"/>
              <a:gd name="connsiteY55" fmla="*/ 4416354 h 6505980"/>
              <a:gd name="connsiteX56" fmla="*/ 1610735 w 3750066"/>
              <a:gd name="connsiteY56" fmla="*/ 4377899 h 6505980"/>
              <a:gd name="connsiteX57" fmla="*/ 1556121 w 3750066"/>
              <a:gd name="connsiteY57" fmla="*/ 4343019 h 6505980"/>
              <a:gd name="connsiteX58" fmla="*/ 1496586 w 3750066"/>
              <a:gd name="connsiteY58" fmla="*/ 4326909 h 6505980"/>
              <a:gd name="connsiteX59" fmla="*/ 1424825 w 3750066"/>
              <a:gd name="connsiteY59" fmla="*/ 4611755 h 6505980"/>
              <a:gd name="connsiteX60" fmla="*/ 1341569 w 3750066"/>
              <a:gd name="connsiteY60" fmla="*/ 4877209 h 6505980"/>
              <a:gd name="connsiteX61" fmla="*/ 1246153 w 3750066"/>
              <a:gd name="connsiteY61" fmla="*/ 5146295 h 6505980"/>
              <a:gd name="connsiteX62" fmla="*/ 1133098 w 3750066"/>
              <a:gd name="connsiteY62" fmla="*/ 5409585 h 6505980"/>
              <a:gd name="connsiteX63" fmla="*/ 1002651 w 3750066"/>
              <a:gd name="connsiteY63" fmla="*/ 5687069 h 6505980"/>
              <a:gd name="connsiteX64" fmla="*/ 851621 w 3750066"/>
              <a:gd name="connsiteY64" fmla="*/ 5975542 h 6505980"/>
              <a:gd name="connsiteX65" fmla="*/ 819067 w 3750066"/>
              <a:gd name="connsiteY65" fmla="*/ 6021945 h 6505980"/>
              <a:gd name="connsiteX66" fmla="*/ 782039 w 3750066"/>
              <a:gd name="connsiteY66" fmla="*/ 6094137 h 6505980"/>
              <a:gd name="connsiteX67" fmla="*/ 732689 w 3750066"/>
              <a:gd name="connsiteY67" fmla="*/ 6165853 h 6505980"/>
              <a:gd name="connsiteX68" fmla="*/ 686953 w 3750066"/>
              <a:gd name="connsiteY68" fmla="*/ 6242495 h 6505980"/>
              <a:gd name="connsiteX69" fmla="*/ 633819 w 3750066"/>
              <a:gd name="connsiteY69" fmla="*/ 6322262 h 6505980"/>
              <a:gd name="connsiteX70" fmla="*/ 576894 w 3750066"/>
              <a:gd name="connsiteY70" fmla="*/ 6387714 h 6505980"/>
              <a:gd name="connsiteX71" fmla="*/ 520310 w 3750066"/>
              <a:gd name="connsiteY71" fmla="*/ 6444298 h 6505980"/>
              <a:gd name="connsiteX72" fmla="*/ 461122 w 3750066"/>
              <a:gd name="connsiteY72" fmla="*/ 6486433 h 6505980"/>
              <a:gd name="connsiteX73" fmla="*/ 409611 w 3750066"/>
              <a:gd name="connsiteY73" fmla="*/ 6505980 h 6505980"/>
              <a:gd name="connsiteX74" fmla="*/ 397795 w 3750066"/>
              <a:gd name="connsiteY74" fmla="*/ 6478382 h 6505980"/>
              <a:gd name="connsiteX75" fmla="*/ 580228 w 3750066"/>
              <a:gd name="connsiteY75" fmla="*/ 6260780 h 6505980"/>
              <a:gd name="connsiteX76" fmla="*/ 740291 w 3750066"/>
              <a:gd name="connsiteY76" fmla="*/ 6020812 h 6505980"/>
              <a:gd name="connsiteX77" fmla="*/ 876161 w 3750066"/>
              <a:gd name="connsiteY77" fmla="*/ 5764542 h 6505980"/>
              <a:gd name="connsiteX78" fmla="*/ 983460 w 3750066"/>
              <a:gd name="connsiteY78" fmla="*/ 5511282 h 6505980"/>
              <a:gd name="connsiteX79" fmla="*/ 1071980 w 3750066"/>
              <a:gd name="connsiteY79" fmla="*/ 5262934 h 6505980"/>
              <a:gd name="connsiteX80" fmla="*/ 1108340 w 3750066"/>
              <a:gd name="connsiteY80" fmla="*/ 5079541 h 6505980"/>
              <a:gd name="connsiteX81" fmla="*/ 1121344 w 3750066"/>
              <a:gd name="connsiteY81" fmla="*/ 5084649 h 6505980"/>
              <a:gd name="connsiteX82" fmla="*/ 1125291 w 3750066"/>
              <a:gd name="connsiteY82" fmla="*/ 5080701 h 6505980"/>
              <a:gd name="connsiteX83" fmla="*/ 1124442 w 3750066"/>
              <a:gd name="connsiteY83" fmla="*/ 5071961 h 6505980"/>
              <a:gd name="connsiteX84" fmla="*/ 1122157 w 3750066"/>
              <a:gd name="connsiteY84" fmla="*/ 5065724 h 6505980"/>
              <a:gd name="connsiteX85" fmla="*/ 1117049 w 3750066"/>
              <a:gd name="connsiteY85" fmla="*/ 5052716 h 6505980"/>
              <a:gd name="connsiteX86" fmla="*/ 1122811 w 3750066"/>
              <a:gd name="connsiteY86" fmla="*/ 5042696 h 6505980"/>
              <a:gd name="connsiteX87" fmla="*/ 1122495 w 3750066"/>
              <a:gd name="connsiteY87" fmla="*/ 5034485 h 6505980"/>
              <a:gd name="connsiteX88" fmla="*/ 1124158 w 3750066"/>
              <a:gd name="connsiteY88" fmla="*/ 5024300 h 6505980"/>
              <a:gd name="connsiteX89" fmla="*/ 1120205 w 3750066"/>
              <a:gd name="connsiteY89" fmla="*/ 5028252 h 6505980"/>
              <a:gd name="connsiteX90" fmla="*/ 1122495 w 3750066"/>
              <a:gd name="connsiteY90" fmla="*/ 5034485 h 6505980"/>
              <a:gd name="connsiteX91" fmla="*/ 1108340 w 3750066"/>
              <a:gd name="connsiteY91" fmla="*/ 5079541 h 6505980"/>
              <a:gd name="connsiteX92" fmla="*/ 1019535 w 3750066"/>
              <a:gd name="connsiteY92" fmla="*/ 5061794 h 6505980"/>
              <a:gd name="connsiteX93" fmla="*/ 907867 w 3750066"/>
              <a:gd name="connsiteY93" fmla="*/ 5071187 h 6505980"/>
              <a:gd name="connsiteX94" fmla="*/ 788983 w 3750066"/>
              <a:gd name="connsiteY94" fmla="*/ 5093104 h 6505980"/>
              <a:gd name="connsiteX95" fmla="*/ 658043 w 3750066"/>
              <a:gd name="connsiteY95" fmla="*/ 5134555 h 6505980"/>
              <a:gd name="connsiteX96" fmla="*/ 522026 w 3750066"/>
              <a:gd name="connsiteY96" fmla="*/ 5190653 h 6505980"/>
              <a:gd name="connsiteX97" fmla="*/ 384200 w 3750066"/>
              <a:gd name="connsiteY97" fmla="*/ 5252843 h 6505980"/>
              <a:gd name="connsiteX98" fmla="*/ 249344 w 3750066"/>
              <a:gd name="connsiteY98" fmla="*/ 5325897 h 6505980"/>
              <a:gd name="connsiteX99" fmla="*/ 120569 w 3750066"/>
              <a:gd name="connsiteY99" fmla="*/ 5397133 h 6505980"/>
              <a:gd name="connsiteX100" fmla="*/ 0 w 3750066"/>
              <a:gd name="connsiteY100" fmla="*/ 5468693 h 6505980"/>
              <a:gd name="connsiteX101" fmla="*/ 124698 w 3750066"/>
              <a:gd name="connsiteY101" fmla="*/ 5335477 h 6505980"/>
              <a:gd name="connsiteX102" fmla="*/ 246734 w 3750066"/>
              <a:gd name="connsiteY102" fmla="*/ 5221959 h 6505980"/>
              <a:gd name="connsiteX103" fmla="*/ 376856 w 3750066"/>
              <a:gd name="connsiteY103" fmla="*/ 5132327 h 6505980"/>
              <a:gd name="connsiteX104" fmla="*/ 515500 w 3750066"/>
              <a:gd name="connsiteY104" fmla="*/ 5051213 h 6505980"/>
              <a:gd name="connsiteX105" fmla="*/ 659408 w 3750066"/>
              <a:gd name="connsiteY105" fmla="*/ 4987219 h 6505980"/>
              <a:gd name="connsiteX106" fmla="*/ 820898 w 3750066"/>
              <a:gd name="connsiteY106" fmla="*/ 4940794 h 6505980"/>
              <a:gd name="connsiteX107" fmla="*/ 1181074 w 3750066"/>
              <a:gd name="connsiteY107" fmla="*/ 4846988 h 6505980"/>
              <a:gd name="connsiteX108" fmla="*/ 1226539 w 3750066"/>
              <a:gd name="connsiteY108" fmla="*/ 4526635 h 6505980"/>
              <a:gd name="connsiteX109" fmla="*/ 1248314 w 3750066"/>
              <a:gd name="connsiteY109" fmla="*/ 4207589 h 6505980"/>
              <a:gd name="connsiteX110" fmla="*/ 1246367 w 3750066"/>
              <a:gd name="connsiteY110" fmla="*/ 3884569 h 6505980"/>
              <a:gd name="connsiteX111" fmla="*/ 1230789 w 3750066"/>
              <a:gd name="connsiteY111" fmla="*/ 3690675 h 6505980"/>
              <a:gd name="connsiteX112" fmla="*/ 1162613 w 3750066"/>
              <a:gd name="connsiteY112" fmla="*/ 3672408 h 6505980"/>
              <a:gd name="connsiteX113" fmla="*/ 1267627 w 3750066"/>
              <a:gd name="connsiteY113" fmla="*/ 3672408 h 6505980"/>
              <a:gd name="connsiteX114" fmla="*/ 1267627 w 3750066"/>
              <a:gd name="connsiteY114" fmla="*/ 2636174 h 6505980"/>
              <a:gd name="connsiteX115" fmla="*/ 1457972 w 3750066"/>
              <a:gd name="connsiteY115" fmla="*/ 2766635 h 6505980"/>
              <a:gd name="connsiteX116" fmla="*/ 1914541 w 3750066"/>
              <a:gd name="connsiteY116" fmla="*/ 1815401 h 6505980"/>
              <a:gd name="connsiteX117" fmla="*/ 1759871 w 3750066"/>
              <a:gd name="connsiteY117" fmla="*/ 1626771 h 6505980"/>
              <a:gd name="connsiteX118" fmla="*/ 1630255 w 3750066"/>
              <a:gd name="connsiteY118" fmla="*/ 1432944 h 6505980"/>
              <a:gd name="connsiteX119" fmla="*/ 1533657 w 3750066"/>
              <a:gd name="connsiteY119" fmla="*/ 1245834 h 6505980"/>
              <a:gd name="connsiteX120" fmla="*/ 1466898 w 3750066"/>
              <a:gd name="connsiteY120" fmla="*/ 1057506 h 6505980"/>
              <a:gd name="connsiteX121" fmla="*/ 1428386 w 3750066"/>
              <a:gd name="connsiteY121" fmla="*/ 871911 h 6505980"/>
              <a:gd name="connsiteX122" fmla="*/ 1418926 w 3750066"/>
              <a:gd name="connsiteY122" fmla="*/ 698165 h 6505980"/>
              <a:gd name="connsiteX123" fmla="*/ 1438518 w 3750066"/>
              <a:gd name="connsiteY123" fmla="*/ 529931 h 6505980"/>
              <a:gd name="connsiteX124" fmla="*/ 1487966 w 3750066"/>
              <a:gd name="connsiteY124" fmla="*/ 373157 h 6505980"/>
              <a:gd name="connsiteX125" fmla="*/ 1562109 w 3750066"/>
              <a:gd name="connsiteY125" fmla="*/ 234344 h 6505980"/>
              <a:gd name="connsiteX126" fmla="*/ 1590347 w 3750066"/>
              <a:gd name="connsiteY126" fmla="*/ 233909 h 6505980"/>
              <a:gd name="connsiteX127" fmla="*/ 1590423 w 3750066"/>
              <a:gd name="connsiteY127" fmla="*/ 276688 h 6505980"/>
              <a:gd name="connsiteX128" fmla="*/ 1534480 w 3750066"/>
              <a:gd name="connsiteY128" fmla="*/ 357380 h 6505980"/>
              <a:gd name="connsiteX129" fmla="*/ 1506010 w 3750066"/>
              <a:gd name="connsiteY129" fmla="*/ 457037 h 6505980"/>
              <a:gd name="connsiteX130" fmla="*/ 1488317 w 3750066"/>
              <a:gd name="connsiteY130" fmla="*/ 571212 h 6505980"/>
              <a:gd name="connsiteX131" fmla="*/ 1496884 w 3750066"/>
              <a:gd name="connsiteY131" fmla="*/ 693061 h 6505980"/>
              <a:gd name="connsiteX132" fmla="*/ 1522975 w 3750066"/>
              <a:gd name="connsiteY132" fmla="*/ 825308 h 6505980"/>
              <a:gd name="connsiteX133" fmla="*/ 1563776 w 3750066"/>
              <a:gd name="connsiteY133" fmla="*/ 957444 h 6505980"/>
              <a:gd name="connsiteX134" fmla="*/ 1623676 w 3750066"/>
              <a:gd name="connsiteY134" fmla="*/ 1089683 h 6505980"/>
              <a:gd name="connsiteX135" fmla="*/ 1701073 w 3750066"/>
              <a:gd name="connsiteY135" fmla="*/ 1219640 h 6505980"/>
              <a:gd name="connsiteX136" fmla="*/ 1784824 w 3750066"/>
              <a:gd name="connsiteY136" fmla="*/ 1340138 h 6505980"/>
              <a:gd name="connsiteX137" fmla="*/ 1839433 w 3750066"/>
              <a:gd name="connsiteY137" fmla="*/ 1402829 h 6505980"/>
              <a:gd name="connsiteX138" fmla="*/ 1879314 w 3750066"/>
              <a:gd name="connsiteY138" fmla="*/ 1462471 h 6505980"/>
              <a:gd name="connsiteX139" fmla="*/ 1923557 w 3750066"/>
              <a:gd name="connsiteY139" fmla="*/ 1509661 h 6505980"/>
              <a:gd name="connsiteX140" fmla="*/ 1968977 w 3750066"/>
              <a:gd name="connsiteY140" fmla="*/ 1553881 h 6505980"/>
              <a:gd name="connsiteX141" fmla="*/ 2023524 w 3750066"/>
              <a:gd name="connsiteY141" fmla="*/ 1583302 h 6505980"/>
              <a:gd name="connsiteX142" fmla="*/ 2159168 w 3750066"/>
              <a:gd name="connsiteY142" fmla="*/ 1357898 h 6505980"/>
              <a:gd name="connsiteX143" fmla="*/ 2301613 w 3750066"/>
              <a:gd name="connsiteY143" fmla="*/ 1152134 h 6505980"/>
              <a:gd name="connsiteX144" fmla="*/ 2456786 w 3750066"/>
              <a:gd name="connsiteY144" fmla="*/ 946442 h 6505980"/>
              <a:gd name="connsiteX145" fmla="*/ 2627883 w 3750066"/>
              <a:gd name="connsiteY145" fmla="*/ 750343 h 6505980"/>
              <a:gd name="connsiteX146" fmla="*/ 2819251 w 3750066"/>
              <a:gd name="connsiteY146" fmla="*/ 546637 h 6505980"/>
              <a:gd name="connsiteX147" fmla="*/ 3033293 w 3750066"/>
              <a:gd name="connsiteY147" fmla="*/ 338904 h 6505980"/>
              <a:gd name="connsiteX148" fmla="*/ 3075801 w 3750066"/>
              <a:gd name="connsiteY148" fmla="*/ 307656 h 6505980"/>
              <a:gd name="connsiteX149" fmla="*/ 3128615 w 3750066"/>
              <a:gd name="connsiteY149" fmla="*/ 255470 h 6505980"/>
              <a:gd name="connsiteX150" fmla="*/ 3193373 w 3750066"/>
              <a:gd name="connsiteY150" fmla="*/ 206920 h 6505980"/>
              <a:gd name="connsiteX151" fmla="*/ 3255727 w 3750066"/>
              <a:gd name="connsiteY151" fmla="*/ 153199 h 6505980"/>
              <a:gd name="connsiteX152" fmla="*/ 3326038 w 3750066"/>
              <a:gd name="connsiteY152" fmla="*/ 98736 h 6505980"/>
              <a:gd name="connsiteX153" fmla="*/ 3396772 w 3750066"/>
              <a:gd name="connsiteY153" fmla="*/ 57544 h 6505980"/>
              <a:gd name="connsiteX154" fmla="*/ 3465132 w 3750066"/>
              <a:gd name="connsiteY154" fmla="*/ 23864 h 6505980"/>
              <a:gd name="connsiteX155" fmla="*/ 3532718 w 3750066"/>
              <a:gd name="connsiteY155" fmla="*/ 3259 h 6505980"/>
              <a:gd name="connsiteX156" fmla="*/ 3587603 w 3750066"/>
              <a:gd name="connsiteY156" fmla="*/ 0 h 6505980"/>
              <a:gd name="connsiteX0" fmla="*/ 3712094 w 3721757"/>
              <a:gd name="connsiteY0" fmla="*/ 1005124 h 6505980"/>
              <a:gd name="connsiteX1" fmla="*/ 3721758 w 3721757"/>
              <a:gd name="connsiteY1" fmla="*/ 1011844 h 6505980"/>
              <a:gd name="connsiteX2" fmla="*/ 3712094 w 3721757"/>
              <a:gd name="connsiteY2" fmla="*/ 1005124 h 6505980"/>
              <a:gd name="connsiteX3" fmla="*/ 3587603 w 3721757"/>
              <a:gd name="connsiteY3" fmla="*/ 0 h 6505980"/>
              <a:gd name="connsiteX4" fmla="*/ 3592826 w 3721757"/>
              <a:gd name="connsiteY4" fmla="*/ 26762 h 6505980"/>
              <a:gd name="connsiteX5" fmla="*/ 3364346 w 3721757"/>
              <a:gd name="connsiteY5" fmla="*/ 165500 h 6505980"/>
              <a:gd name="connsiteX6" fmla="*/ 3152616 w 3721757"/>
              <a:gd name="connsiteY6" fmla="*/ 329280 h 6505980"/>
              <a:gd name="connsiteX7" fmla="*/ 2960808 w 3721757"/>
              <a:gd name="connsiteY7" fmla="*/ 513375 h 6505980"/>
              <a:gd name="connsiteX8" fmla="*/ 2797650 w 3721757"/>
              <a:gd name="connsiteY8" fmla="*/ 702384 h 6505980"/>
              <a:gd name="connsiteX9" fmla="*/ 2653992 w 3721757"/>
              <a:gd name="connsiteY9" fmla="*/ 892103 h 6505980"/>
              <a:gd name="connsiteX10" fmla="*/ 2576278 w 3721757"/>
              <a:gd name="connsiteY10" fmla="*/ 1039803 h 6505980"/>
              <a:gd name="connsiteX11" fmla="*/ 2564733 w 3721757"/>
              <a:gd name="connsiteY11" fmla="*/ 1032015 h 6505980"/>
              <a:gd name="connsiteX12" fmla="*/ 2559963 w 3721757"/>
              <a:gd name="connsiteY12" fmla="*/ 1034366 h 6505980"/>
              <a:gd name="connsiteX13" fmla="*/ 2558785 w 3721757"/>
              <a:gd name="connsiteY13" fmla="*/ 1042079 h 6505980"/>
              <a:gd name="connsiteX14" fmla="*/ 2559585 w 3721757"/>
              <a:gd name="connsiteY14" fmla="*/ 1048028 h 6505980"/>
              <a:gd name="connsiteX15" fmla="*/ 2561604 w 3721757"/>
              <a:gd name="connsiteY15" fmla="*/ 1060520 h 6505980"/>
              <a:gd name="connsiteX16" fmla="*/ 2553655 w 3721757"/>
              <a:gd name="connsiteY16" fmla="*/ 1067597 h 6505980"/>
              <a:gd name="connsiteX17" fmla="*/ 2552081 w 3721757"/>
              <a:gd name="connsiteY17" fmla="*/ 1074723 h 6505980"/>
              <a:gd name="connsiteX18" fmla="*/ 2548116 w 3721757"/>
              <a:gd name="connsiteY18" fmla="*/ 1083019 h 6505980"/>
              <a:gd name="connsiteX19" fmla="*/ 2552886 w 3721757"/>
              <a:gd name="connsiteY19" fmla="*/ 1080667 h 6505980"/>
              <a:gd name="connsiteX20" fmla="*/ 2552081 w 3721757"/>
              <a:gd name="connsiteY20" fmla="*/ 1074723 h 6505980"/>
              <a:gd name="connsiteX21" fmla="*/ 2576278 w 3721757"/>
              <a:gd name="connsiteY21" fmla="*/ 1039803 h 6505980"/>
              <a:gd name="connsiteX22" fmla="*/ 2659086 w 3721757"/>
              <a:gd name="connsiteY22" fmla="*/ 1078297 h 6505980"/>
              <a:gd name="connsiteX23" fmla="*/ 2559721 w 3721757"/>
              <a:gd name="connsiteY23" fmla="*/ 1224163 h 6505980"/>
              <a:gd name="connsiteX24" fmla="*/ 2451696 w 3721757"/>
              <a:gd name="connsiteY24" fmla="*/ 1220120 h 6505980"/>
              <a:gd name="connsiteX25" fmla="*/ 2333617 w 3721757"/>
              <a:gd name="connsiteY25" fmla="*/ 1482858 h 6505980"/>
              <a:gd name="connsiteX26" fmla="*/ 2239019 w 3721757"/>
              <a:gd name="connsiteY26" fmla="*/ 1750687 h 6505980"/>
              <a:gd name="connsiteX27" fmla="*/ 2166716 w 3721757"/>
              <a:gd name="connsiteY27" fmla="*/ 2028149 h 6505980"/>
              <a:gd name="connsiteX28" fmla="*/ 2138696 w 3721757"/>
              <a:gd name="connsiteY28" fmla="*/ 2191021 h 6505980"/>
              <a:gd name="connsiteX29" fmla="*/ 1708453 w 3721757"/>
              <a:gd name="connsiteY29" fmla="*/ 2932299 h 6505980"/>
              <a:gd name="connsiteX30" fmla="*/ 1722817 w 3721757"/>
              <a:gd name="connsiteY30" fmla="*/ 3822513 h 6505980"/>
              <a:gd name="connsiteX31" fmla="*/ 1536952 w 3721757"/>
              <a:gd name="connsiteY31" fmla="*/ 3772714 h 6505980"/>
              <a:gd name="connsiteX32" fmla="*/ 1541206 w 3721757"/>
              <a:gd name="connsiteY32" fmla="*/ 4042551 h 6505980"/>
              <a:gd name="connsiteX33" fmla="*/ 1736905 w 3721757"/>
              <a:gd name="connsiteY33" fmla="*/ 4202721 h 6505980"/>
              <a:gd name="connsiteX34" fmla="*/ 1910038 w 3721757"/>
              <a:gd name="connsiteY34" fmla="*/ 4375859 h 6505980"/>
              <a:gd name="connsiteX35" fmla="*/ 2049967 w 3721757"/>
              <a:gd name="connsiteY35" fmla="*/ 4551312 h 6505980"/>
              <a:gd name="connsiteX36" fmla="*/ 2161751 w 3721757"/>
              <a:gd name="connsiteY36" fmla="*/ 4736795 h 6505980"/>
              <a:gd name="connsiteX37" fmla="*/ 2245901 w 3721757"/>
              <a:gd name="connsiteY37" fmla="*/ 4927533 h 6505980"/>
              <a:gd name="connsiteX38" fmla="*/ 2299319 w 3721757"/>
              <a:gd name="connsiteY38" fmla="*/ 5113852 h 6505980"/>
              <a:gd name="connsiteX39" fmla="*/ 2323619 w 3721757"/>
              <a:gd name="connsiteY39" fmla="*/ 5302637 h 6505980"/>
              <a:gd name="connsiteX40" fmla="*/ 2316528 w 3721757"/>
              <a:gd name="connsiteY40" fmla="*/ 5487662 h 6505980"/>
              <a:gd name="connsiteX41" fmla="*/ 2281292 w 3721757"/>
              <a:gd name="connsiteY41" fmla="*/ 5660347 h 6505980"/>
              <a:gd name="connsiteX42" fmla="*/ 2254472 w 3721757"/>
              <a:gd name="connsiteY42" fmla="*/ 5669051 h 6505980"/>
              <a:gd name="connsiteX43" fmla="*/ 2243469 w 3721757"/>
              <a:gd name="connsiteY43" fmla="*/ 5622519 h 6505980"/>
              <a:gd name="connsiteX44" fmla="*/ 2276202 w 3721757"/>
              <a:gd name="connsiteY44" fmla="*/ 5518399 h 6505980"/>
              <a:gd name="connsiteX45" fmla="*/ 2277887 w 3721757"/>
              <a:gd name="connsiteY45" fmla="*/ 5401645 h 6505980"/>
              <a:gd name="connsiteX46" fmla="*/ 2265586 w 3721757"/>
              <a:gd name="connsiteY46" fmla="*/ 5272239 h 6505980"/>
              <a:gd name="connsiteX47" fmla="*/ 2226278 w 3721757"/>
              <a:gd name="connsiteY47" fmla="*/ 5142134 h 6505980"/>
              <a:gd name="connsiteX48" fmla="*/ 2167610 w 3721757"/>
              <a:gd name="connsiteY48" fmla="*/ 5005824 h 6505980"/>
              <a:gd name="connsiteX49" fmla="*/ 2094934 w 3721757"/>
              <a:gd name="connsiteY49" fmla="*/ 4873928 h 6505980"/>
              <a:gd name="connsiteX50" fmla="*/ 2004022 w 3721757"/>
              <a:gd name="connsiteY50" fmla="*/ 4747491 h 6505980"/>
              <a:gd name="connsiteX51" fmla="*/ 1897003 w 3721757"/>
              <a:gd name="connsiteY51" fmla="*/ 4628630 h 6505980"/>
              <a:gd name="connsiteX52" fmla="*/ 1786353 w 3721757"/>
              <a:gd name="connsiteY52" fmla="*/ 4521927 h 6505980"/>
              <a:gd name="connsiteX53" fmla="*/ 1718256 w 3721757"/>
              <a:gd name="connsiteY53" fmla="*/ 4469625 h 6505980"/>
              <a:gd name="connsiteX54" fmla="*/ 1664984 w 3721757"/>
              <a:gd name="connsiteY54" fmla="*/ 4416354 h 6505980"/>
              <a:gd name="connsiteX55" fmla="*/ 1610735 w 3721757"/>
              <a:gd name="connsiteY55" fmla="*/ 4377899 h 6505980"/>
              <a:gd name="connsiteX56" fmla="*/ 1556121 w 3721757"/>
              <a:gd name="connsiteY56" fmla="*/ 4343019 h 6505980"/>
              <a:gd name="connsiteX57" fmla="*/ 1496586 w 3721757"/>
              <a:gd name="connsiteY57" fmla="*/ 4326909 h 6505980"/>
              <a:gd name="connsiteX58" fmla="*/ 1424825 w 3721757"/>
              <a:gd name="connsiteY58" fmla="*/ 4611755 h 6505980"/>
              <a:gd name="connsiteX59" fmla="*/ 1341569 w 3721757"/>
              <a:gd name="connsiteY59" fmla="*/ 4877209 h 6505980"/>
              <a:gd name="connsiteX60" fmla="*/ 1246153 w 3721757"/>
              <a:gd name="connsiteY60" fmla="*/ 5146295 h 6505980"/>
              <a:gd name="connsiteX61" fmla="*/ 1133098 w 3721757"/>
              <a:gd name="connsiteY61" fmla="*/ 5409585 h 6505980"/>
              <a:gd name="connsiteX62" fmla="*/ 1002651 w 3721757"/>
              <a:gd name="connsiteY62" fmla="*/ 5687069 h 6505980"/>
              <a:gd name="connsiteX63" fmla="*/ 851621 w 3721757"/>
              <a:gd name="connsiteY63" fmla="*/ 5975542 h 6505980"/>
              <a:gd name="connsiteX64" fmla="*/ 819067 w 3721757"/>
              <a:gd name="connsiteY64" fmla="*/ 6021945 h 6505980"/>
              <a:gd name="connsiteX65" fmla="*/ 782039 w 3721757"/>
              <a:gd name="connsiteY65" fmla="*/ 6094137 h 6505980"/>
              <a:gd name="connsiteX66" fmla="*/ 732689 w 3721757"/>
              <a:gd name="connsiteY66" fmla="*/ 6165853 h 6505980"/>
              <a:gd name="connsiteX67" fmla="*/ 686953 w 3721757"/>
              <a:gd name="connsiteY67" fmla="*/ 6242495 h 6505980"/>
              <a:gd name="connsiteX68" fmla="*/ 633819 w 3721757"/>
              <a:gd name="connsiteY68" fmla="*/ 6322262 h 6505980"/>
              <a:gd name="connsiteX69" fmla="*/ 576894 w 3721757"/>
              <a:gd name="connsiteY69" fmla="*/ 6387714 h 6505980"/>
              <a:gd name="connsiteX70" fmla="*/ 520310 w 3721757"/>
              <a:gd name="connsiteY70" fmla="*/ 6444298 h 6505980"/>
              <a:gd name="connsiteX71" fmla="*/ 461122 w 3721757"/>
              <a:gd name="connsiteY71" fmla="*/ 6486433 h 6505980"/>
              <a:gd name="connsiteX72" fmla="*/ 409611 w 3721757"/>
              <a:gd name="connsiteY72" fmla="*/ 6505980 h 6505980"/>
              <a:gd name="connsiteX73" fmla="*/ 397795 w 3721757"/>
              <a:gd name="connsiteY73" fmla="*/ 6478382 h 6505980"/>
              <a:gd name="connsiteX74" fmla="*/ 580228 w 3721757"/>
              <a:gd name="connsiteY74" fmla="*/ 6260780 h 6505980"/>
              <a:gd name="connsiteX75" fmla="*/ 740291 w 3721757"/>
              <a:gd name="connsiteY75" fmla="*/ 6020812 h 6505980"/>
              <a:gd name="connsiteX76" fmla="*/ 876161 w 3721757"/>
              <a:gd name="connsiteY76" fmla="*/ 5764542 h 6505980"/>
              <a:gd name="connsiteX77" fmla="*/ 983460 w 3721757"/>
              <a:gd name="connsiteY77" fmla="*/ 5511282 h 6505980"/>
              <a:gd name="connsiteX78" fmla="*/ 1071980 w 3721757"/>
              <a:gd name="connsiteY78" fmla="*/ 5262934 h 6505980"/>
              <a:gd name="connsiteX79" fmla="*/ 1108340 w 3721757"/>
              <a:gd name="connsiteY79" fmla="*/ 5079541 h 6505980"/>
              <a:gd name="connsiteX80" fmla="*/ 1121344 w 3721757"/>
              <a:gd name="connsiteY80" fmla="*/ 5084649 h 6505980"/>
              <a:gd name="connsiteX81" fmla="*/ 1125291 w 3721757"/>
              <a:gd name="connsiteY81" fmla="*/ 5080701 h 6505980"/>
              <a:gd name="connsiteX82" fmla="*/ 1124442 w 3721757"/>
              <a:gd name="connsiteY82" fmla="*/ 5071961 h 6505980"/>
              <a:gd name="connsiteX83" fmla="*/ 1122157 w 3721757"/>
              <a:gd name="connsiteY83" fmla="*/ 5065724 h 6505980"/>
              <a:gd name="connsiteX84" fmla="*/ 1117049 w 3721757"/>
              <a:gd name="connsiteY84" fmla="*/ 5052716 h 6505980"/>
              <a:gd name="connsiteX85" fmla="*/ 1122811 w 3721757"/>
              <a:gd name="connsiteY85" fmla="*/ 5042696 h 6505980"/>
              <a:gd name="connsiteX86" fmla="*/ 1122495 w 3721757"/>
              <a:gd name="connsiteY86" fmla="*/ 5034485 h 6505980"/>
              <a:gd name="connsiteX87" fmla="*/ 1124158 w 3721757"/>
              <a:gd name="connsiteY87" fmla="*/ 5024300 h 6505980"/>
              <a:gd name="connsiteX88" fmla="*/ 1120205 w 3721757"/>
              <a:gd name="connsiteY88" fmla="*/ 5028252 h 6505980"/>
              <a:gd name="connsiteX89" fmla="*/ 1122495 w 3721757"/>
              <a:gd name="connsiteY89" fmla="*/ 5034485 h 6505980"/>
              <a:gd name="connsiteX90" fmla="*/ 1108340 w 3721757"/>
              <a:gd name="connsiteY90" fmla="*/ 5079541 h 6505980"/>
              <a:gd name="connsiteX91" fmla="*/ 1019535 w 3721757"/>
              <a:gd name="connsiteY91" fmla="*/ 5061794 h 6505980"/>
              <a:gd name="connsiteX92" fmla="*/ 907867 w 3721757"/>
              <a:gd name="connsiteY92" fmla="*/ 5071187 h 6505980"/>
              <a:gd name="connsiteX93" fmla="*/ 788983 w 3721757"/>
              <a:gd name="connsiteY93" fmla="*/ 5093104 h 6505980"/>
              <a:gd name="connsiteX94" fmla="*/ 658043 w 3721757"/>
              <a:gd name="connsiteY94" fmla="*/ 5134555 h 6505980"/>
              <a:gd name="connsiteX95" fmla="*/ 522026 w 3721757"/>
              <a:gd name="connsiteY95" fmla="*/ 5190653 h 6505980"/>
              <a:gd name="connsiteX96" fmla="*/ 384200 w 3721757"/>
              <a:gd name="connsiteY96" fmla="*/ 5252843 h 6505980"/>
              <a:gd name="connsiteX97" fmla="*/ 249344 w 3721757"/>
              <a:gd name="connsiteY97" fmla="*/ 5325897 h 6505980"/>
              <a:gd name="connsiteX98" fmla="*/ 120569 w 3721757"/>
              <a:gd name="connsiteY98" fmla="*/ 5397133 h 6505980"/>
              <a:gd name="connsiteX99" fmla="*/ 0 w 3721757"/>
              <a:gd name="connsiteY99" fmla="*/ 5468693 h 6505980"/>
              <a:gd name="connsiteX100" fmla="*/ 124698 w 3721757"/>
              <a:gd name="connsiteY100" fmla="*/ 5335477 h 6505980"/>
              <a:gd name="connsiteX101" fmla="*/ 246734 w 3721757"/>
              <a:gd name="connsiteY101" fmla="*/ 5221959 h 6505980"/>
              <a:gd name="connsiteX102" fmla="*/ 376856 w 3721757"/>
              <a:gd name="connsiteY102" fmla="*/ 5132327 h 6505980"/>
              <a:gd name="connsiteX103" fmla="*/ 515500 w 3721757"/>
              <a:gd name="connsiteY103" fmla="*/ 5051213 h 6505980"/>
              <a:gd name="connsiteX104" fmla="*/ 659408 w 3721757"/>
              <a:gd name="connsiteY104" fmla="*/ 4987219 h 6505980"/>
              <a:gd name="connsiteX105" fmla="*/ 820898 w 3721757"/>
              <a:gd name="connsiteY105" fmla="*/ 4940794 h 6505980"/>
              <a:gd name="connsiteX106" fmla="*/ 1181074 w 3721757"/>
              <a:gd name="connsiteY106" fmla="*/ 4846988 h 6505980"/>
              <a:gd name="connsiteX107" fmla="*/ 1226539 w 3721757"/>
              <a:gd name="connsiteY107" fmla="*/ 4526635 h 6505980"/>
              <a:gd name="connsiteX108" fmla="*/ 1248314 w 3721757"/>
              <a:gd name="connsiteY108" fmla="*/ 4207589 h 6505980"/>
              <a:gd name="connsiteX109" fmla="*/ 1246367 w 3721757"/>
              <a:gd name="connsiteY109" fmla="*/ 3884569 h 6505980"/>
              <a:gd name="connsiteX110" fmla="*/ 1230789 w 3721757"/>
              <a:gd name="connsiteY110" fmla="*/ 3690675 h 6505980"/>
              <a:gd name="connsiteX111" fmla="*/ 1162613 w 3721757"/>
              <a:gd name="connsiteY111" fmla="*/ 3672408 h 6505980"/>
              <a:gd name="connsiteX112" fmla="*/ 1267627 w 3721757"/>
              <a:gd name="connsiteY112" fmla="*/ 3672408 h 6505980"/>
              <a:gd name="connsiteX113" fmla="*/ 1267627 w 3721757"/>
              <a:gd name="connsiteY113" fmla="*/ 2636174 h 6505980"/>
              <a:gd name="connsiteX114" fmla="*/ 1457972 w 3721757"/>
              <a:gd name="connsiteY114" fmla="*/ 2766635 h 6505980"/>
              <a:gd name="connsiteX115" fmla="*/ 1914541 w 3721757"/>
              <a:gd name="connsiteY115" fmla="*/ 1815401 h 6505980"/>
              <a:gd name="connsiteX116" fmla="*/ 1759871 w 3721757"/>
              <a:gd name="connsiteY116" fmla="*/ 1626771 h 6505980"/>
              <a:gd name="connsiteX117" fmla="*/ 1630255 w 3721757"/>
              <a:gd name="connsiteY117" fmla="*/ 1432944 h 6505980"/>
              <a:gd name="connsiteX118" fmla="*/ 1533657 w 3721757"/>
              <a:gd name="connsiteY118" fmla="*/ 1245834 h 6505980"/>
              <a:gd name="connsiteX119" fmla="*/ 1466898 w 3721757"/>
              <a:gd name="connsiteY119" fmla="*/ 1057506 h 6505980"/>
              <a:gd name="connsiteX120" fmla="*/ 1428386 w 3721757"/>
              <a:gd name="connsiteY120" fmla="*/ 871911 h 6505980"/>
              <a:gd name="connsiteX121" fmla="*/ 1418926 w 3721757"/>
              <a:gd name="connsiteY121" fmla="*/ 698165 h 6505980"/>
              <a:gd name="connsiteX122" fmla="*/ 1438518 w 3721757"/>
              <a:gd name="connsiteY122" fmla="*/ 529931 h 6505980"/>
              <a:gd name="connsiteX123" fmla="*/ 1487966 w 3721757"/>
              <a:gd name="connsiteY123" fmla="*/ 373157 h 6505980"/>
              <a:gd name="connsiteX124" fmla="*/ 1562109 w 3721757"/>
              <a:gd name="connsiteY124" fmla="*/ 234344 h 6505980"/>
              <a:gd name="connsiteX125" fmla="*/ 1590347 w 3721757"/>
              <a:gd name="connsiteY125" fmla="*/ 233909 h 6505980"/>
              <a:gd name="connsiteX126" fmla="*/ 1590423 w 3721757"/>
              <a:gd name="connsiteY126" fmla="*/ 276688 h 6505980"/>
              <a:gd name="connsiteX127" fmla="*/ 1534480 w 3721757"/>
              <a:gd name="connsiteY127" fmla="*/ 357380 h 6505980"/>
              <a:gd name="connsiteX128" fmla="*/ 1506010 w 3721757"/>
              <a:gd name="connsiteY128" fmla="*/ 457037 h 6505980"/>
              <a:gd name="connsiteX129" fmla="*/ 1488317 w 3721757"/>
              <a:gd name="connsiteY129" fmla="*/ 571212 h 6505980"/>
              <a:gd name="connsiteX130" fmla="*/ 1496884 w 3721757"/>
              <a:gd name="connsiteY130" fmla="*/ 693061 h 6505980"/>
              <a:gd name="connsiteX131" fmla="*/ 1522975 w 3721757"/>
              <a:gd name="connsiteY131" fmla="*/ 825308 h 6505980"/>
              <a:gd name="connsiteX132" fmla="*/ 1563776 w 3721757"/>
              <a:gd name="connsiteY132" fmla="*/ 957444 h 6505980"/>
              <a:gd name="connsiteX133" fmla="*/ 1623676 w 3721757"/>
              <a:gd name="connsiteY133" fmla="*/ 1089683 h 6505980"/>
              <a:gd name="connsiteX134" fmla="*/ 1701073 w 3721757"/>
              <a:gd name="connsiteY134" fmla="*/ 1219640 h 6505980"/>
              <a:gd name="connsiteX135" fmla="*/ 1784824 w 3721757"/>
              <a:gd name="connsiteY135" fmla="*/ 1340138 h 6505980"/>
              <a:gd name="connsiteX136" fmla="*/ 1839433 w 3721757"/>
              <a:gd name="connsiteY136" fmla="*/ 1402829 h 6505980"/>
              <a:gd name="connsiteX137" fmla="*/ 1879314 w 3721757"/>
              <a:gd name="connsiteY137" fmla="*/ 1462471 h 6505980"/>
              <a:gd name="connsiteX138" fmla="*/ 1923557 w 3721757"/>
              <a:gd name="connsiteY138" fmla="*/ 1509661 h 6505980"/>
              <a:gd name="connsiteX139" fmla="*/ 1968977 w 3721757"/>
              <a:gd name="connsiteY139" fmla="*/ 1553881 h 6505980"/>
              <a:gd name="connsiteX140" fmla="*/ 2023524 w 3721757"/>
              <a:gd name="connsiteY140" fmla="*/ 1583302 h 6505980"/>
              <a:gd name="connsiteX141" fmla="*/ 2159168 w 3721757"/>
              <a:gd name="connsiteY141" fmla="*/ 1357898 h 6505980"/>
              <a:gd name="connsiteX142" fmla="*/ 2301613 w 3721757"/>
              <a:gd name="connsiteY142" fmla="*/ 1152134 h 6505980"/>
              <a:gd name="connsiteX143" fmla="*/ 2456786 w 3721757"/>
              <a:gd name="connsiteY143" fmla="*/ 946442 h 6505980"/>
              <a:gd name="connsiteX144" fmla="*/ 2627883 w 3721757"/>
              <a:gd name="connsiteY144" fmla="*/ 750343 h 6505980"/>
              <a:gd name="connsiteX145" fmla="*/ 2819251 w 3721757"/>
              <a:gd name="connsiteY145" fmla="*/ 546637 h 6505980"/>
              <a:gd name="connsiteX146" fmla="*/ 3033293 w 3721757"/>
              <a:gd name="connsiteY146" fmla="*/ 338904 h 6505980"/>
              <a:gd name="connsiteX147" fmla="*/ 3075801 w 3721757"/>
              <a:gd name="connsiteY147" fmla="*/ 307656 h 6505980"/>
              <a:gd name="connsiteX148" fmla="*/ 3128615 w 3721757"/>
              <a:gd name="connsiteY148" fmla="*/ 255470 h 6505980"/>
              <a:gd name="connsiteX149" fmla="*/ 3193373 w 3721757"/>
              <a:gd name="connsiteY149" fmla="*/ 206920 h 6505980"/>
              <a:gd name="connsiteX150" fmla="*/ 3255727 w 3721757"/>
              <a:gd name="connsiteY150" fmla="*/ 153199 h 6505980"/>
              <a:gd name="connsiteX151" fmla="*/ 3326038 w 3721757"/>
              <a:gd name="connsiteY151" fmla="*/ 98736 h 6505980"/>
              <a:gd name="connsiteX152" fmla="*/ 3396772 w 3721757"/>
              <a:gd name="connsiteY152" fmla="*/ 57544 h 6505980"/>
              <a:gd name="connsiteX153" fmla="*/ 3465132 w 3721757"/>
              <a:gd name="connsiteY153" fmla="*/ 23864 h 6505980"/>
              <a:gd name="connsiteX154" fmla="*/ 3532718 w 3721757"/>
              <a:gd name="connsiteY154" fmla="*/ 3259 h 6505980"/>
              <a:gd name="connsiteX155" fmla="*/ 3587603 w 3721757"/>
              <a:gd name="connsiteY155"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659086 w 3592824"/>
              <a:gd name="connsiteY19" fmla="*/ 1078297 h 6505980"/>
              <a:gd name="connsiteX20" fmla="*/ 2559721 w 3592824"/>
              <a:gd name="connsiteY20" fmla="*/ 1224163 h 6505980"/>
              <a:gd name="connsiteX21" fmla="*/ 2451696 w 3592824"/>
              <a:gd name="connsiteY21" fmla="*/ 1220120 h 6505980"/>
              <a:gd name="connsiteX22" fmla="*/ 2333617 w 3592824"/>
              <a:gd name="connsiteY22" fmla="*/ 1482858 h 6505980"/>
              <a:gd name="connsiteX23" fmla="*/ 2239019 w 3592824"/>
              <a:gd name="connsiteY23" fmla="*/ 1750687 h 6505980"/>
              <a:gd name="connsiteX24" fmla="*/ 2166716 w 3592824"/>
              <a:gd name="connsiteY24" fmla="*/ 2028149 h 6505980"/>
              <a:gd name="connsiteX25" fmla="*/ 2138696 w 3592824"/>
              <a:gd name="connsiteY25" fmla="*/ 2191021 h 6505980"/>
              <a:gd name="connsiteX26" fmla="*/ 1708453 w 3592824"/>
              <a:gd name="connsiteY26" fmla="*/ 2932299 h 6505980"/>
              <a:gd name="connsiteX27" fmla="*/ 1722817 w 3592824"/>
              <a:gd name="connsiteY27" fmla="*/ 3822513 h 6505980"/>
              <a:gd name="connsiteX28" fmla="*/ 1536952 w 3592824"/>
              <a:gd name="connsiteY28" fmla="*/ 3772714 h 6505980"/>
              <a:gd name="connsiteX29" fmla="*/ 1541206 w 3592824"/>
              <a:gd name="connsiteY29" fmla="*/ 4042551 h 6505980"/>
              <a:gd name="connsiteX30" fmla="*/ 1736905 w 3592824"/>
              <a:gd name="connsiteY30" fmla="*/ 4202721 h 6505980"/>
              <a:gd name="connsiteX31" fmla="*/ 1910038 w 3592824"/>
              <a:gd name="connsiteY31" fmla="*/ 4375859 h 6505980"/>
              <a:gd name="connsiteX32" fmla="*/ 2049967 w 3592824"/>
              <a:gd name="connsiteY32" fmla="*/ 4551312 h 6505980"/>
              <a:gd name="connsiteX33" fmla="*/ 2161751 w 3592824"/>
              <a:gd name="connsiteY33" fmla="*/ 4736795 h 6505980"/>
              <a:gd name="connsiteX34" fmla="*/ 2245901 w 3592824"/>
              <a:gd name="connsiteY34" fmla="*/ 4927533 h 6505980"/>
              <a:gd name="connsiteX35" fmla="*/ 2299319 w 3592824"/>
              <a:gd name="connsiteY35" fmla="*/ 5113852 h 6505980"/>
              <a:gd name="connsiteX36" fmla="*/ 2323619 w 3592824"/>
              <a:gd name="connsiteY36" fmla="*/ 5302637 h 6505980"/>
              <a:gd name="connsiteX37" fmla="*/ 2316528 w 3592824"/>
              <a:gd name="connsiteY37" fmla="*/ 5487662 h 6505980"/>
              <a:gd name="connsiteX38" fmla="*/ 2281292 w 3592824"/>
              <a:gd name="connsiteY38" fmla="*/ 5660347 h 6505980"/>
              <a:gd name="connsiteX39" fmla="*/ 2254472 w 3592824"/>
              <a:gd name="connsiteY39" fmla="*/ 5669051 h 6505980"/>
              <a:gd name="connsiteX40" fmla="*/ 2243469 w 3592824"/>
              <a:gd name="connsiteY40" fmla="*/ 5622519 h 6505980"/>
              <a:gd name="connsiteX41" fmla="*/ 2276202 w 3592824"/>
              <a:gd name="connsiteY41" fmla="*/ 5518399 h 6505980"/>
              <a:gd name="connsiteX42" fmla="*/ 2277887 w 3592824"/>
              <a:gd name="connsiteY42" fmla="*/ 5401645 h 6505980"/>
              <a:gd name="connsiteX43" fmla="*/ 2265586 w 3592824"/>
              <a:gd name="connsiteY43" fmla="*/ 5272239 h 6505980"/>
              <a:gd name="connsiteX44" fmla="*/ 2226278 w 3592824"/>
              <a:gd name="connsiteY44" fmla="*/ 5142134 h 6505980"/>
              <a:gd name="connsiteX45" fmla="*/ 2167610 w 3592824"/>
              <a:gd name="connsiteY45" fmla="*/ 5005824 h 6505980"/>
              <a:gd name="connsiteX46" fmla="*/ 2094934 w 3592824"/>
              <a:gd name="connsiteY46" fmla="*/ 4873928 h 6505980"/>
              <a:gd name="connsiteX47" fmla="*/ 2004022 w 3592824"/>
              <a:gd name="connsiteY47" fmla="*/ 4747491 h 6505980"/>
              <a:gd name="connsiteX48" fmla="*/ 1897003 w 3592824"/>
              <a:gd name="connsiteY48" fmla="*/ 4628630 h 6505980"/>
              <a:gd name="connsiteX49" fmla="*/ 1786353 w 3592824"/>
              <a:gd name="connsiteY49" fmla="*/ 4521927 h 6505980"/>
              <a:gd name="connsiteX50" fmla="*/ 1718256 w 3592824"/>
              <a:gd name="connsiteY50" fmla="*/ 4469625 h 6505980"/>
              <a:gd name="connsiteX51" fmla="*/ 1664984 w 3592824"/>
              <a:gd name="connsiteY51" fmla="*/ 4416354 h 6505980"/>
              <a:gd name="connsiteX52" fmla="*/ 1610735 w 3592824"/>
              <a:gd name="connsiteY52" fmla="*/ 4377899 h 6505980"/>
              <a:gd name="connsiteX53" fmla="*/ 1556121 w 3592824"/>
              <a:gd name="connsiteY53" fmla="*/ 4343019 h 6505980"/>
              <a:gd name="connsiteX54" fmla="*/ 1496586 w 3592824"/>
              <a:gd name="connsiteY54" fmla="*/ 4326909 h 6505980"/>
              <a:gd name="connsiteX55" fmla="*/ 1424825 w 3592824"/>
              <a:gd name="connsiteY55" fmla="*/ 4611755 h 6505980"/>
              <a:gd name="connsiteX56" fmla="*/ 1341569 w 3592824"/>
              <a:gd name="connsiteY56" fmla="*/ 4877209 h 6505980"/>
              <a:gd name="connsiteX57" fmla="*/ 1246153 w 3592824"/>
              <a:gd name="connsiteY57" fmla="*/ 5146295 h 6505980"/>
              <a:gd name="connsiteX58" fmla="*/ 1133098 w 3592824"/>
              <a:gd name="connsiteY58" fmla="*/ 5409585 h 6505980"/>
              <a:gd name="connsiteX59" fmla="*/ 1002651 w 3592824"/>
              <a:gd name="connsiteY59" fmla="*/ 5687069 h 6505980"/>
              <a:gd name="connsiteX60" fmla="*/ 851621 w 3592824"/>
              <a:gd name="connsiteY60" fmla="*/ 5975542 h 6505980"/>
              <a:gd name="connsiteX61" fmla="*/ 819067 w 3592824"/>
              <a:gd name="connsiteY61" fmla="*/ 6021945 h 6505980"/>
              <a:gd name="connsiteX62" fmla="*/ 782039 w 3592824"/>
              <a:gd name="connsiteY62" fmla="*/ 6094137 h 6505980"/>
              <a:gd name="connsiteX63" fmla="*/ 732689 w 3592824"/>
              <a:gd name="connsiteY63" fmla="*/ 6165853 h 6505980"/>
              <a:gd name="connsiteX64" fmla="*/ 686953 w 3592824"/>
              <a:gd name="connsiteY64" fmla="*/ 6242495 h 6505980"/>
              <a:gd name="connsiteX65" fmla="*/ 633819 w 3592824"/>
              <a:gd name="connsiteY65" fmla="*/ 6322262 h 6505980"/>
              <a:gd name="connsiteX66" fmla="*/ 576894 w 3592824"/>
              <a:gd name="connsiteY66" fmla="*/ 6387714 h 6505980"/>
              <a:gd name="connsiteX67" fmla="*/ 520310 w 3592824"/>
              <a:gd name="connsiteY67" fmla="*/ 6444298 h 6505980"/>
              <a:gd name="connsiteX68" fmla="*/ 461122 w 3592824"/>
              <a:gd name="connsiteY68" fmla="*/ 6486433 h 6505980"/>
              <a:gd name="connsiteX69" fmla="*/ 409611 w 3592824"/>
              <a:gd name="connsiteY69" fmla="*/ 6505980 h 6505980"/>
              <a:gd name="connsiteX70" fmla="*/ 397795 w 3592824"/>
              <a:gd name="connsiteY70" fmla="*/ 6478382 h 6505980"/>
              <a:gd name="connsiteX71" fmla="*/ 580228 w 3592824"/>
              <a:gd name="connsiteY71" fmla="*/ 6260780 h 6505980"/>
              <a:gd name="connsiteX72" fmla="*/ 740291 w 3592824"/>
              <a:gd name="connsiteY72" fmla="*/ 6020812 h 6505980"/>
              <a:gd name="connsiteX73" fmla="*/ 876161 w 3592824"/>
              <a:gd name="connsiteY73" fmla="*/ 5764542 h 6505980"/>
              <a:gd name="connsiteX74" fmla="*/ 983460 w 3592824"/>
              <a:gd name="connsiteY74" fmla="*/ 5511282 h 6505980"/>
              <a:gd name="connsiteX75" fmla="*/ 1071980 w 3592824"/>
              <a:gd name="connsiteY75" fmla="*/ 5262934 h 6505980"/>
              <a:gd name="connsiteX76" fmla="*/ 1108340 w 3592824"/>
              <a:gd name="connsiteY76" fmla="*/ 5079541 h 6505980"/>
              <a:gd name="connsiteX77" fmla="*/ 1121344 w 3592824"/>
              <a:gd name="connsiteY77" fmla="*/ 5084649 h 6505980"/>
              <a:gd name="connsiteX78" fmla="*/ 1125291 w 3592824"/>
              <a:gd name="connsiteY78" fmla="*/ 5080701 h 6505980"/>
              <a:gd name="connsiteX79" fmla="*/ 1124442 w 3592824"/>
              <a:gd name="connsiteY79" fmla="*/ 5071961 h 6505980"/>
              <a:gd name="connsiteX80" fmla="*/ 1122157 w 3592824"/>
              <a:gd name="connsiteY80" fmla="*/ 5065724 h 6505980"/>
              <a:gd name="connsiteX81" fmla="*/ 1117049 w 3592824"/>
              <a:gd name="connsiteY81" fmla="*/ 5052716 h 6505980"/>
              <a:gd name="connsiteX82" fmla="*/ 1122811 w 3592824"/>
              <a:gd name="connsiteY82" fmla="*/ 5042696 h 6505980"/>
              <a:gd name="connsiteX83" fmla="*/ 1122495 w 3592824"/>
              <a:gd name="connsiteY83" fmla="*/ 5034485 h 6505980"/>
              <a:gd name="connsiteX84" fmla="*/ 1124158 w 3592824"/>
              <a:gd name="connsiteY84" fmla="*/ 5024300 h 6505980"/>
              <a:gd name="connsiteX85" fmla="*/ 1120205 w 3592824"/>
              <a:gd name="connsiteY85" fmla="*/ 5028252 h 6505980"/>
              <a:gd name="connsiteX86" fmla="*/ 1122495 w 3592824"/>
              <a:gd name="connsiteY86" fmla="*/ 5034485 h 6505980"/>
              <a:gd name="connsiteX87" fmla="*/ 1108340 w 3592824"/>
              <a:gd name="connsiteY87" fmla="*/ 5079541 h 6505980"/>
              <a:gd name="connsiteX88" fmla="*/ 1019535 w 3592824"/>
              <a:gd name="connsiteY88" fmla="*/ 5061794 h 6505980"/>
              <a:gd name="connsiteX89" fmla="*/ 907867 w 3592824"/>
              <a:gd name="connsiteY89" fmla="*/ 5071187 h 6505980"/>
              <a:gd name="connsiteX90" fmla="*/ 788983 w 3592824"/>
              <a:gd name="connsiteY90" fmla="*/ 5093104 h 6505980"/>
              <a:gd name="connsiteX91" fmla="*/ 658043 w 3592824"/>
              <a:gd name="connsiteY91" fmla="*/ 5134555 h 6505980"/>
              <a:gd name="connsiteX92" fmla="*/ 522026 w 3592824"/>
              <a:gd name="connsiteY92" fmla="*/ 5190653 h 6505980"/>
              <a:gd name="connsiteX93" fmla="*/ 384200 w 3592824"/>
              <a:gd name="connsiteY93" fmla="*/ 5252843 h 6505980"/>
              <a:gd name="connsiteX94" fmla="*/ 249344 w 3592824"/>
              <a:gd name="connsiteY94" fmla="*/ 5325897 h 6505980"/>
              <a:gd name="connsiteX95" fmla="*/ 120569 w 3592824"/>
              <a:gd name="connsiteY95" fmla="*/ 5397133 h 6505980"/>
              <a:gd name="connsiteX96" fmla="*/ 0 w 3592824"/>
              <a:gd name="connsiteY96" fmla="*/ 5468693 h 6505980"/>
              <a:gd name="connsiteX97" fmla="*/ 124698 w 3592824"/>
              <a:gd name="connsiteY97" fmla="*/ 5335477 h 6505980"/>
              <a:gd name="connsiteX98" fmla="*/ 246734 w 3592824"/>
              <a:gd name="connsiteY98" fmla="*/ 5221959 h 6505980"/>
              <a:gd name="connsiteX99" fmla="*/ 376856 w 3592824"/>
              <a:gd name="connsiteY99" fmla="*/ 5132327 h 6505980"/>
              <a:gd name="connsiteX100" fmla="*/ 515500 w 3592824"/>
              <a:gd name="connsiteY100" fmla="*/ 5051213 h 6505980"/>
              <a:gd name="connsiteX101" fmla="*/ 659408 w 3592824"/>
              <a:gd name="connsiteY101" fmla="*/ 4987219 h 6505980"/>
              <a:gd name="connsiteX102" fmla="*/ 820898 w 3592824"/>
              <a:gd name="connsiteY102" fmla="*/ 4940794 h 6505980"/>
              <a:gd name="connsiteX103" fmla="*/ 1181074 w 3592824"/>
              <a:gd name="connsiteY103" fmla="*/ 4846988 h 6505980"/>
              <a:gd name="connsiteX104" fmla="*/ 1226539 w 3592824"/>
              <a:gd name="connsiteY104" fmla="*/ 4526635 h 6505980"/>
              <a:gd name="connsiteX105" fmla="*/ 1248314 w 3592824"/>
              <a:gd name="connsiteY105" fmla="*/ 4207589 h 6505980"/>
              <a:gd name="connsiteX106" fmla="*/ 1246367 w 3592824"/>
              <a:gd name="connsiteY106" fmla="*/ 3884569 h 6505980"/>
              <a:gd name="connsiteX107" fmla="*/ 1230789 w 3592824"/>
              <a:gd name="connsiteY107" fmla="*/ 3690675 h 6505980"/>
              <a:gd name="connsiteX108" fmla="*/ 1162613 w 3592824"/>
              <a:gd name="connsiteY108" fmla="*/ 3672408 h 6505980"/>
              <a:gd name="connsiteX109" fmla="*/ 1267627 w 3592824"/>
              <a:gd name="connsiteY109" fmla="*/ 3672408 h 6505980"/>
              <a:gd name="connsiteX110" fmla="*/ 1267627 w 3592824"/>
              <a:gd name="connsiteY110" fmla="*/ 2636174 h 6505980"/>
              <a:gd name="connsiteX111" fmla="*/ 1457972 w 3592824"/>
              <a:gd name="connsiteY111" fmla="*/ 2766635 h 6505980"/>
              <a:gd name="connsiteX112" fmla="*/ 1914541 w 3592824"/>
              <a:gd name="connsiteY112" fmla="*/ 1815401 h 6505980"/>
              <a:gd name="connsiteX113" fmla="*/ 1759871 w 3592824"/>
              <a:gd name="connsiteY113" fmla="*/ 1626771 h 6505980"/>
              <a:gd name="connsiteX114" fmla="*/ 1630255 w 3592824"/>
              <a:gd name="connsiteY114" fmla="*/ 1432944 h 6505980"/>
              <a:gd name="connsiteX115" fmla="*/ 1533657 w 3592824"/>
              <a:gd name="connsiteY115" fmla="*/ 1245834 h 6505980"/>
              <a:gd name="connsiteX116" fmla="*/ 1466898 w 3592824"/>
              <a:gd name="connsiteY116" fmla="*/ 1057506 h 6505980"/>
              <a:gd name="connsiteX117" fmla="*/ 1428386 w 3592824"/>
              <a:gd name="connsiteY117" fmla="*/ 871911 h 6505980"/>
              <a:gd name="connsiteX118" fmla="*/ 1418926 w 3592824"/>
              <a:gd name="connsiteY118" fmla="*/ 698165 h 6505980"/>
              <a:gd name="connsiteX119" fmla="*/ 1438518 w 3592824"/>
              <a:gd name="connsiteY119" fmla="*/ 529931 h 6505980"/>
              <a:gd name="connsiteX120" fmla="*/ 1487966 w 3592824"/>
              <a:gd name="connsiteY120" fmla="*/ 373157 h 6505980"/>
              <a:gd name="connsiteX121" fmla="*/ 1562109 w 3592824"/>
              <a:gd name="connsiteY121" fmla="*/ 234344 h 6505980"/>
              <a:gd name="connsiteX122" fmla="*/ 1590347 w 3592824"/>
              <a:gd name="connsiteY122" fmla="*/ 233909 h 6505980"/>
              <a:gd name="connsiteX123" fmla="*/ 1590423 w 3592824"/>
              <a:gd name="connsiteY123" fmla="*/ 276688 h 6505980"/>
              <a:gd name="connsiteX124" fmla="*/ 1534480 w 3592824"/>
              <a:gd name="connsiteY124" fmla="*/ 357380 h 6505980"/>
              <a:gd name="connsiteX125" fmla="*/ 1506010 w 3592824"/>
              <a:gd name="connsiteY125" fmla="*/ 457037 h 6505980"/>
              <a:gd name="connsiteX126" fmla="*/ 1488317 w 3592824"/>
              <a:gd name="connsiteY126" fmla="*/ 571212 h 6505980"/>
              <a:gd name="connsiteX127" fmla="*/ 1496884 w 3592824"/>
              <a:gd name="connsiteY127" fmla="*/ 693061 h 6505980"/>
              <a:gd name="connsiteX128" fmla="*/ 1522975 w 3592824"/>
              <a:gd name="connsiteY128" fmla="*/ 825308 h 6505980"/>
              <a:gd name="connsiteX129" fmla="*/ 1563776 w 3592824"/>
              <a:gd name="connsiteY129" fmla="*/ 957444 h 6505980"/>
              <a:gd name="connsiteX130" fmla="*/ 1623676 w 3592824"/>
              <a:gd name="connsiteY130" fmla="*/ 1089683 h 6505980"/>
              <a:gd name="connsiteX131" fmla="*/ 1701073 w 3592824"/>
              <a:gd name="connsiteY131" fmla="*/ 1219640 h 6505980"/>
              <a:gd name="connsiteX132" fmla="*/ 1784824 w 3592824"/>
              <a:gd name="connsiteY132" fmla="*/ 1340138 h 6505980"/>
              <a:gd name="connsiteX133" fmla="*/ 1839433 w 3592824"/>
              <a:gd name="connsiteY133" fmla="*/ 1402829 h 6505980"/>
              <a:gd name="connsiteX134" fmla="*/ 1879314 w 3592824"/>
              <a:gd name="connsiteY134" fmla="*/ 1462471 h 6505980"/>
              <a:gd name="connsiteX135" fmla="*/ 1923557 w 3592824"/>
              <a:gd name="connsiteY135" fmla="*/ 1509661 h 6505980"/>
              <a:gd name="connsiteX136" fmla="*/ 1968977 w 3592824"/>
              <a:gd name="connsiteY136" fmla="*/ 1553881 h 6505980"/>
              <a:gd name="connsiteX137" fmla="*/ 2023524 w 3592824"/>
              <a:gd name="connsiteY137" fmla="*/ 1583302 h 6505980"/>
              <a:gd name="connsiteX138" fmla="*/ 2159168 w 3592824"/>
              <a:gd name="connsiteY138" fmla="*/ 1357898 h 6505980"/>
              <a:gd name="connsiteX139" fmla="*/ 2301613 w 3592824"/>
              <a:gd name="connsiteY139" fmla="*/ 1152134 h 6505980"/>
              <a:gd name="connsiteX140" fmla="*/ 2456786 w 3592824"/>
              <a:gd name="connsiteY140" fmla="*/ 946442 h 6505980"/>
              <a:gd name="connsiteX141" fmla="*/ 2627883 w 3592824"/>
              <a:gd name="connsiteY141" fmla="*/ 750343 h 6505980"/>
              <a:gd name="connsiteX142" fmla="*/ 2819251 w 3592824"/>
              <a:gd name="connsiteY142" fmla="*/ 546637 h 6505980"/>
              <a:gd name="connsiteX143" fmla="*/ 3033293 w 3592824"/>
              <a:gd name="connsiteY143" fmla="*/ 338904 h 6505980"/>
              <a:gd name="connsiteX144" fmla="*/ 3075801 w 3592824"/>
              <a:gd name="connsiteY144" fmla="*/ 307656 h 6505980"/>
              <a:gd name="connsiteX145" fmla="*/ 3128615 w 3592824"/>
              <a:gd name="connsiteY145" fmla="*/ 255470 h 6505980"/>
              <a:gd name="connsiteX146" fmla="*/ 3193373 w 3592824"/>
              <a:gd name="connsiteY146" fmla="*/ 206920 h 6505980"/>
              <a:gd name="connsiteX147" fmla="*/ 3255727 w 3592824"/>
              <a:gd name="connsiteY147" fmla="*/ 153199 h 6505980"/>
              <a:gd name="connsiteX148" fmla="*/ 3326038 w 3592824"/>
              <a:gd name="connsiteY148" fmla="*/ 98736 h 6505980"/>
              <a:gd name="connsiteX149" fmla="*/ 3396772 w 3592824"/>
              <a:gd name="connsiteY149" fmla="*/ 57544 h 6505980"/>
              <a:gd name="connsiteX150" fmla="*/ 3465132 w 3592824"/>
              <a:gd name="connsiteY150" fmla="*/ 23864 h 6505980"/>
              <a:gd name="connsiteX151" fmla="*/ 3532718 w 3592824"/>
              <a:gd name="connsiteY151" fmla="*/ 3259 h 6505980"/>
              <a:gd name="connsiteX152" fmla="*/ 3587603 w 3592824"/>
              <a:gd name="connsiteY152"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559721 w 3592824"/>
              <a:gd name="connsiteY19" fmla="*/ 1224163 h 6505980"/>
              <a:gd name="connsiteX20" fmla="*/ 2451696 w 3592824"/>
              <a:gd name="connsiteY20" fmla="*/ 1220120 h 6505980"/>
              <a:gd name="connsiteX21" fmla="*/ 2333617 w 3592824"/>
              <a:gd name="connsiteY21" fmla="*/ 1482858 h 6505980"/>
              <a:gd name="connsiteX22" fmla="*/ 2239019 w 3592824"/>
              <a:gd name="connsiteY22" fmla="*/ 1750687 h 6505980"/>
              <a:gd name="connsiteX23" fmla="*/ 2166716 w 3592824"/>
              <a:gd name="connsiteY23" fmla="*/ 2028149 h 6505980"/>
              <a:gd name="connsiteX24" fmla="*/ 2138696 w 3592824"/>
              <a:gd name="connsiteY24" fmla="*/ 2191021 h 6505980"/>
              <a:gd name="connsiteX25" fmla="*/ 1708453 w 3592824"/>
              <a:gd name="connsiteY25" fmla="*/ 2932299 h 6505980"/>
              <a:gd name="connsiteX26" fmla="*/ 1722817 w 3592824"/>
              <a:gd name="connsiteY26" fmla="*/ 3822513 h 6505980"/>
              <a:gd name="connsiteX27" fmla="*/ 1536952 w 3592824"/>
              <a:gd name="connsiteY27" fmla="*/ 3772714 h 6505980"/>
              <a:gd name="connsiteX28" fmla="*/ 1541206 w 3592824"/>
              <a:gd name="connsiteY28" fmla="*/ 4042551 h 6505980"/>
              <a:gd name="connsiteX29" fmla="*/ 1736905 w 3592824"/>
              <a:gd name="connsiteY29" fmla="*/ 4202721 h 6505980"/>
              <a:gd name="connsiteX30" fmla="*/ 1910038 w 3592824"/>
              <a:gd name="connsiteY30" fmla="*/ 4375859 h 6505980"/>
              <a:gd name="connsiteX31" fmla="*/ 2049967 w 3592824"/>
              <a:gd name="connsiteY31" fmla="*/ 4551312 h 6505980"/>
              <a:gd name="connsiteX32" fmla="*/ 2161751 w 3592824"/>
              <a:gd name="connsiteY32" fmla="*/ 4736795 h 6505980"/>
              <a:gd name="connsiteX33" fmla="*/ 2245901 w 3592824"/>
              <a:gd name="connsiteY33" fmla="*/ 4927533 h 6505980"/>
              <a:gd name="connsiteX34" fmla="*/ 2299319 w 3592824"/>
              <a:gd name="connsiteY34" fmla="*/ 5113852 h 6505980"/>
              <a:gd name="connsiteX35" fmla="*/ 2323619 w 3592824"/>
              <a:gd name="connsiteY35" fmla="*/ 5302637 h 6505980"/>
              <a:gd name="connsiteX36" fmla="*/ 2316528 w 3592824"/>
              <a:gd name="connsiteY36" fmla="*/ 5487662 h 6505980"/>
              <a:gd name="connsiteX37" fmla="*/ 2281292 w 3592824"/>
              <a:gd name="connsiteY37" fmla="*/ 5660347 h 6505980"/>
              <a:gd name="connsiteX38" fmla="*/ 2254472 w 3592824"/>
              <a:gd name="connsiteY38" fmla="*/ 5669051 h 6505980"/>
              <a:gd name="connsiteX39" fmla="*/ 2243469 w 3592824"/>
              <a:gd name="connsiteY39" fmla="*/ 5622519 h 6505980"/>
              <a:gd name="connsiteX40" fmla="*/ 2276202 w 3592824"/>
              <a:gd name="connsiteY40" fmla="*/ 5518399 h 6505980"/>
              <a:gd name="connsiteX41" fmla="*/ 2277887 w 3592824"/>
              <a:gd name="connsiteY41" fmla="*/ 5401645 h 6505980"/>
              <a:gd name="connsiteX42" fmla="*/ 2265586 w 3592824"/>
              <a:gd name="connsiteY42" fmla="*/ 5272239 h 6505980"/>
              <a:gd name="connsiteX43" fmla="*/ 2226278 w 3592824"/>
              <a:gd name="connsiteY43" fmla="*/ 5142134 h 6505980"/>
              <a:gd name="connsiteX44" fmla="*/ 2167610 w 3592824"/>
              <a:gd name="connsiteY44" fmla="*/ 5005824 h 6505980"/>
              <a:gd name="connsiteX45" fmla="*/ 2094934 w 3592824"/>
              <a:gd name="connsiteY45" fmla="*/ 4873928 h 6505980"/>
              <a:gd name="connsiteX46" fmla="*/ 2004022 w 3592824"/>
              <a:gd name="connsiteY46" fmla="*/ 4747491 h 6505980"/>
              <a:gd name="connsiteX47" fmla="*/ 1897003 w 3592824"/>
              <a:gd name="connsiteY47" fmla="*/ 4628630 h 6505980"/>
              <a:gd name="connsiteX48" fmla="*/ 1786353 w 3592824"/>
              <a:gd name="connsiteY48" fmla="*/ 4521927 h 6505980"/>
              <a:gd name="connsiteX49" fmla="*/ 1718256 w 3592824"/>
              <a:gd name="connsiteY49" fmla="*/ 4469625 h 6505980"/>
              <a:gd name="connsiteX50" fmla="*/ 1664984 w 3592824"/>
              <a:gd name="connsiteY50" fmla="*/ 4416354 h 6505980"/>
              <a:gd name="connsiteX51" fmla="*/ 1610735 w 3592824"/>
              <a:gd name="connsiteY51" fmla="*/ 4377899 h 6505980"/>
              <a:gd name="connsiteX52" fmla="*/ 1556121 w 3592824"/>
              <a:gd name="connsiteY52" fmla="*/ 4343019 h 6505980"/>
              <a:gd name="connsiteX53" fmla="*/ 1496586 w 3592824"/>
              <a:gd name="connsiteY53" fmla="*/ 4326909 h 6505980"/>
              <a:gd name="connsiteX54" fmla="*/ 1424825 w 3592824"/>
              <a:gd name="connsiteY54" fmla="*/ 4611755 h 6505980"/>
              <a:gd name="connsiteX55" fmla="*/ 1341569 w 3592824"/>
              <a:gd name="connsiteY55" fmla="*/ 4877209 h 6505980"/>
              <a:gd name="connsiteX56" fmla="*/ 1246153 w 3592824"/>
              <a:gd name="connsiteY56" fmla="*/ 5146295 h 6505980"/>
              <a:gd name="connsiteX57" fmla="*/ 1133098 w 3592824"/>
              <a:gd name="connsiteY57" fmla="*/ 5409585 h 6505980"/>
              <a:gd name="connsiteX58" fmla="*/ 1002651 w 3592824"/>
              <a:gd name="connsiteY58" fmla="*/ 5687069 h 6505980"/>
              <a:gd name="connsiteX59" fmla="*/ 851621 w 3592824"/>
              <a:gd name="connsiteY59" fmla="*/ 5975542 h 6505980"/>
              <a:gd name="connsiteX60" fmla="*/ 819067 w 3592824"/>
              <a:gd name="connsiteY60" fmla="*/ 6021945 h 6505980"/>
              <a:gd name="connsiteX61" fmla="*/ 782039 w 3592824"/>
              <a:gd name="connsiteY61" fmla="*/ 6094137 h 6505980"/>
              <a:gd name="connsiteX62" fmla="*/ 732689 w 3592824"/>
              <a:gd name="connsiteY62" fmla="*/ 6165853 h 6505980"/>
              <a:gd name="connsiteX63" fmla="*/ 686953 w 3592824"/>
              <a:gd name="connsiteY63" fmla="*/ 6242495 h 6505980"/>
              <a:gd name="connsiteX64" fmla="*/ 633819 w 3592824"/>
              <a:gd name="connsiteY64" fmla="*/ 6322262 h 6505980"/>
              <a:gd name="connsiteX65" fmla="*/ 576894 w 3592824"/>
              <a:gd name="connsiteY65" fmla="*/ 6387714 h 6505980"/>
              <a:gd name="connsiteX66" fmla="*/ 520310 w 3592824"/>
              <a:gd name="connsiteY66" fmla="*/ 6444298 h 6505980"/>
              <a:gd name="connsiteX67" fmla="*/ 461122 w 3592824"/>
              <a:gd name="connsiteY67" fmla="*/ 6486433 h 6505980"/>
              <a:gd name="connsiteX68" fmla="*/ 409611 w 3592824"/>
              <a:gd name="connsiteY68" fmla="*/ 6505980 h 6505980"/>
              <a:gd name="connsiteX69" fmla="*/ 397795 w 3592824"/>
              <a:gd name="connsiteY69" fmla="*/ 6478382 h 6505980"/>
              <a:gd name="connsiteX70" fmla="*/ 580228 w 3592824"/>
              <a:gd name="connsiteY70" fmla="*/ 6260780 h 6505980"/>
              <a:gd name="connsiteX71" fmla="*/ 740291 w 3592824"/>
              <a:gd name="connsiteY71" fmla="*/ 6020812 h 6505980"/>
              <a:gd name="connsiteX72" fmla="*/ 876161 w 3592824"/>
              <a:gd name="connsiteY72" fmla="*/ 5764542 h 6505980"/>
              <a:gd name="connsiteX73" fmla="*/ 983460 w 3592824"/>
              <a:gd name="connsiteY73" fmla="*/ 5511282 h 6505980"/>
              <a:gd name="connsiteX74" fmla="*/ 1071980 w 3592824"/>
              <a:gd name="connsiteY74" fmla="*/ 5262934 h 6505980"/>
              <a:gd name="connsiteX75" fmla="*/ 1108340 w 3592824"/>
              <a:gd name="connsiteY75" fmla="*/ 5079541 h 6505980"/>
              <a:gd name="connsiteX76" fmla="*/ 1121344 w 3592824"/>
              <a:gd name="connsiteY76" fmla="*/ 5084649 h 6505980"/>
              <a:gd name="connsiteX77" fmla="*/ 1125291 w 3592824"/>
              <a:gd name="connsiteY77" fmla="*/ 5080701 h 6505980"/>
              <a:gd name="connsiteX78" fmla="*/ 1124442 w 3592824"/>
              <a:gd name="connsiteY78" fmla="*/ 5071961 h 6505980"/>
              <a:gd name="connsiteX79" fmla="*/ 1122157 w 3592824"/>
              <a:gd name="connsiteY79" fmla="*/ 5065724 h 6505980"/>
              <a:gd name="connsiteX80" fmla="*/ 1117049 w 3592824"/>
              <a:gd name="connsiteY80" fmla="*/ 5052716 h 6505980"/>
              <a:gd name="connsiteX81" fmla="*/ 1122811 w 3592824"/>
              <a:gd name="connsiteY81" fmla="*/ 5042696 h 6505980"/>
              <a:gd name="connsiteX82" fmla="*/ 1122495 w 3592824"/>
              <a:gd name="connsiteY82" fmla="*/ 5034485 h 6505980"/>
              <a:gd name="connsiteX83" fmla="*/ 1124158 w 3592824"/>
              <a:gd name="connsiteY83" fmla="*/ 5024300 h 6505980"/>
              <a:gd name="connsiteX84" fmla="*/ 1120205 w 3592824"/>
              <a:gd name="connsiteY84" fmla="*/ 5028252 h 6505980"/>
              <a:gd name="connsiteX85" fmla="*/ 1122495 w 3592824"/>
              <a:gd name="connsiteY85" fmla="*/ 5034485 h 6505980"/>
              <a:gd name="connsiteX86" fmla="*/ 1108340 w 3592824"/>
              <a:gd name="connsiteY86" fmla="*/ 5079541 h 6505980"/>
              <a:gd name="connsiteX87" fmla="*/ 1019535 w 3592824"/>
              <a:gd name="connsiteY87" fmla="*/ 5061794 h 6505980"/>
              <a:gd name="connsiteX88" fmla="*/ 907867 w 3592824"/>
              <a:gd name="connsiteY88" fmla="*/ 5071187 h 6505980"/>
              <a:gd name="connsiteX89" fmla="*/ 788983 w 3592824"/>
              <a:gd name="connsiteY89" fmla="*/ 5093104 h 6505980"/>
              <a:gd name="connsiteX90" fmla="*/ 658043 w 3592824"/>
              <a:gd name="connsiteY90" fmla="*/ 5134555 h 6505980"/>
              <a:gd name="connsiteX91" fmla="*/ 522026 w 3592824"/>
              <a:gd name="connsiteY91" fmla="*/ 5190653 h 6505980"/>
              <a:gd name="connsiteX92" fmla="*/ 384200 w 3592824"/>
              <a:gd name="connsiteY92" fmla="*/ 5252843 h 6505980"/>
              <a:gd name="connsiteX93" fmla="*/ 249344 w 3592824"/>
              <a:gd name="connsiteY93" fmla="*/ 5325897 h 6505980"/>
              <a:gd name="connsiteX94" fmla="*/ 120569 w 3592824"/>
              <a:gd name="connsiteY94" fmla="*/ 5397133 h 6505980"/>
              <a:gd name="connsiteX95" fmla="*/ 0 w 3592824"/>
              <a:gd name="connsiteY95" fmla="*/ 5468693 h 6505980"/>
              <a:gd name="connsiteX96" fmla="*/ 124698 w 3592824"/>
              <a:gd name="connsiteY96" fmla="*/ 5335477 h 6505980"/>
              <a:gd name="connsiteX97" fmla="*/ 246734 w 3592824"/>
              <a:gd name="connsiteY97" fmla="*/ 5221959 h 6505980"/>
              <a:gd name="connsiteX98" fmla="*/ 376856 w 3592824"/>
              <a:gd name="connsiteY98" fmla="*/ 5132327 h 6505980"/>
              <a:gd name="connsiteX99" fmla="*/ 515500 w 3592824"/>
              <a:gd name="connsiteY99" fmla="*/ 5051213 h 6505980"/>
              <a:gd name="connsiteX100" fmla="*/ 659408 w 3592824"/>
              <a:gd name="connsiteY100" fmla="*/ 4987219 h 6505980"/>
              <a:gd name="connsiteX101" fmla="*/ 820898 w 3592824"/>
              <a:gd name="connsiteY101" fmla="*/ 4940794 h 6505980"/>
              <a:gd name="connsiteX102" fmla="*/ 1181074 w 3592824"/>
              <a:gd name="connsiteY102" fmla="*/ 4846988 h 6505980"/>
              <a:gd name="connsiteX103" fmla="*/ 1226539 w 3592824"/>
              <a:gd name="connsiteY103" fmla="*/ 4526635 h 6505980"/>
              <a:gd name="connsiteX104" fmla="*/ 1248314 w 3592824"/>
              <a:gd name="connsiteY104" fmla="*/ 4207589 h 6505980"/>
              <a:gd name="connsiteX105" fmla="*/ 1246367 w 3592824"/>
              <a:gd name="connsiteY105" fmla="*/ 3884569 h 6505980"/>
              <a:gd name="connsiteX106" fmla="*/ 1230789 w 3592824"/>
              <a:gd name="connsiteY106" fmla="*/ 3690675 h 6505980"/>
              <a:gd name="connsiteX107" fmla="*/ 1162613 w 3592824"/>
              <a:gd name="connsiteY107" fmla="*/ 3672408 h 6505980"/>
              <a:gd name="connsiteX108" fmla="*/ 1267627 w 3592824"/>
              <a:gd name="connsiteY108" fmla="*/ 3672408 h 6505980"/>
              <a:gd name="connsiteX109" fmla="*/ 1267627 w 3592824"/>
              <a:gd name="connsiteY109" fmla="*/ 2636174 h 6505980"/>
              <a:gd name="connsiteX110" fmla="*/ 1457972 w 3592824"/>
              <a:gd name="connsiteY110" fmla="*/ 2766635 h 6505980"/>
              <a:gd name="connsiteX111" fmla="*/ 1914541 w 3592824"/>
              <a:gd name="connsiteY111" fmla="*/ 1815401 h 6505980"/>
              <a:gd name="connsiteX112" fmla="*/ 1759871 w 3592824"/>
              <a:gd name="connsiteY112" fmla="*/ 1626771 h 6505980"/>
              <a:gd name="connsiteX113" fmla="*/ 1630255 w 3592824"/>
              <a:gd name="connsiteY113" fmla="*/ 1432944 h 6505980"/>
              <a:gd name="connsiteX114" fmla="*/ 1533657 w 3592824"/>
              <a:gd name="connsiteY114" fmla="*/ 1245834 h 6505980"/>
              <a:gd name="connsiteX115" fmla="*/ 1466898 w 3592824"/>
              <a:gd name="connsiteY115" fmla="*/ 1057506 h 6505980"/>
              <a:gd name="connsiteX116" fmla="*/ 1428386 w 3592824"/>
              <a:gd name="connsiteY116" fmla="*/ 871911 h 6505980"/>
              <a:gd name="connsiteX117" fmla="*/ 1418926 w 3592824"/>
              <a:gd name="connsiteY117" fmla="*/ 698165 h 6505980"/>
              <a:gd name="connsiteX118" fmla="*/ 1438518 w 3592824"/>
              <a:gd name="connsiteY118" fmla="*/ 529931 h 6505980"/>
              <a:gd name="connsiteX119" fmla="*/ 1487966 w 3592824"/>
              <a:gd name="connsiteY119" fmla="*/ 373157 h 6505980"/>
              <a:gd name="connsiteX120" fmla="*/ 1562109 w 3592824"/>
              <a:gd name="connsiteY120" fmla="*/ 234344 h 6505980"/>
              <a:gd name="connsiteX121" fmla="*/ 1590347 w 3592824"/>
              <a:gd name="connsiteY121" fmla="*/ 233909 h 6505980"/>
              <a:gd name="connsiteX122" fmla="*/ 1590423 w 3592824"/>
              <a:gd name="connsiteY122" fmla="*/ 276688 h 6505980"/>
              <a:gd name="connsiteX123" fmla="*/ 1534480 w 3592824"/>
              <a:gd name="connsiteY123" fmla="*/ 357380 h 6505980"/>
              <a:gd name="connsiteX124" fmla="*/ 1506010 w 3592824"/>
              <a:gd name="connsiteY124" fmla="*/ 457037 h 6505980"/>
              <a:gd name="connsiteX125" fmla="*/ 1488317 w 3592824"/>
              <a:gd name="connsiteY125" fmla="*/ 571212 h 6505980"/>
              <a:gd name="connsiteX126" fmla="*/ 1496884 w 3592824"/>
              <a:gd name="connsiteY126" fmla="*/ 693061 h 6505980"/>
              <a:gd name="connsiteX127" fmla="*/ 1522975 w 3592824"/>
              <a:gd name="connsiteY127" fmla="*/ 825308 h 6505980"/>
              <a:gd name="connsiteX128" fmla="*/ 1563776 w 3592824"/>
              <a:gd name="connsiteY128" fmla="*/ 957444 h 6505980"/>
              <a:gd name="connsiteX129" fmla="*/ 1623676 w 3592824"/>
              <a:gd name="connsiteY129" fmla="*/ 1089683 h 6505980"/>
              <a:gd name="connsiteX130" fmla="*/ 1701073 w 3592824"/>
              <a:gd name="connsiteY130" fmla="*/ 1219640 h 6505980"/>
              <a:gd name="connsiteX131" fmla="*/ 1784824 w 3592824"/>
              <a:gd name="connsiteY131" fmla="*/ 1340138 h 6505980"/>
              <a:gd name="connsiteX132" fmla="*/ 1839433 w 3592824"/>
              <a:gd name="connsiteY132" fmla="*/ 1402829 h 6505980"/>
              <a:gd name="connsiteX133" fmla="*/ 1879314 w 3592824"/>
              <a:gd name="connsiteY133" fmla="*/ 1462471 h 6505980"/>
              <a:gd name="connsiteX134" fmla="*/ 1923557 w 3592824"/>
              <a:gd name="connsiteY134" fmla="*/ 1509661 h 6505980"/>
              <a:gd name="connsiteX135" fmla="*/ 1968977 w 3592824"/>
              <a:gd name="connsiteY135" fmla="*/ 1553881 h 6505980"/>
              <a:gd name="connsiteX136" fmla="*/ 2023524 w 3592824"/>
              <a:gd name="connsiteY136" fmla="*/ 1583302 h 6505980"/>
              <a:gd name="connsiteX137" fmla="*/ 2159168 w 3592824"/>
              <a:gd name="connsiteY137" fmla="*/ 1357898 h 6505980"/>
              <a:gd name="connsiteX138" fmla="*/ 2301613 w 3592824"/>
              <a:gd name="connsiteY138" fmla="*/ 1152134 h 6505980"/>
              <a:gd name="connsiteX139" fmla="*/ 2456786 w 3592824"/>
              <a:gd name="connsiteY139" fmla="*/ 946442 h 6505980"/>
              <a:gd name="connsiteX140" fmla="*/ 2627883 w 3592824"/>
              <a:gd name="connsiteY140" fmla="*/ 750343 h 6505980"/>
              <a:gd name="connsiteX141" fmla="*/ 2819251 w 3592824"/>
              <a:gd name="connsiteY141" fmla="*/ 546637 h 6505980"/>
              <a:gd name="connsiteX142" fmla="*/ 3033293 w 3592824"/>
              <a:gd name="connsiteY142" fmla="*/ 338904 h 6505980"/>
              <a:gd name="connsiteX143" fmla="*/ 3075801 w 3592824"/>
              <a:gd name="connsiteY143" fmla="*/ 307656 h 6505980"/>
              <a:gd name="connsiteX144" fmla="*/ 3128615 w 3592824"/>
              <a:gd name="connsiteY144" fmla="*/ 255470 h 6505980"/>
              <a:gd name="connsiteX145" fmla="*/ 3193373 w 3592824"/>
              <a:gd name="connsiteY145" fmla="*/ 206920 h 6505980"/>
              <a:gd name="connsiteX146" fmla="*/ 3255727 w 3592824"/>
              <a:gd name="connsiteY146" fmla="*/ 153199 h 6505980"/>
              <a:gd name="connsiteX147" fmla="*/ 3326038 w 3592824"/>
              <a:gd name="connsiteY147" fmla="*/ 98736 h 6505980"/>
              <a:gd name="connsiteX148" fmla="*/ 3396772 w 3592824"/>
              <a:gd name="connsiteY148" fmla="*/ 57544 h 6505980"/>
              <a:gd name="connsiteX149" fmla="*/ 3465132 w 3592824"/>
              <a:gd name="connsiteY149" fmla="*/ 23864 h 6505980"/>
              <a:gd name="connsiteX150" fmla="*/ 3532718 w 3592824"/>
              <a:gd name="connsiteY150" fmla="*/ 3259 h 6505980"/>
              <a:gd name="connsiteX151" fmla="*/ 3587603 w 3592824"/>
              <a:gd name="connsiteY151"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52081 w 3592824"/>
              <a:gd name="connsiteY17" fmla="*/ 1074723 h 6505980"/>
              <a:gd name="connsiteX18" fmla="*/ 2576278 w 3592824"/>
              <a:gd name="connsiteY18" fmla="*/ 1039803 h 6505980"/>
              <a:gd name="connsiteX19" fmla="*/ 2451696 w 3592824"/>
              <a:gd name="connsiteY19" fmla="*/ 1220120 h 6505980"/>
              <a:gd name="connsiteX20" fmla="*/ 2333617 w 3592824"/>
              <a:gd name="connsiteY20" fmla="*/ 1482858 h 6505980"/>
              <a:gd name="connsiteX21" fmla="*/ 2239019 w 3592824"/>
              <a:gd name="connsiteY21" fmla="*/ 1750687 h 6505980"/>
              <a:gd name="connsiteX22" fmla="*/ 2166716 w 3592824"/>
              <a:gd name="connsiteY22" fmla="*/ 2028149 h 6505980"/>
              <a:gd name="connsiteX23" fmla="*/ 2138696 w 3592824"/>
              <a:gd name="connsiteY23" fmla="*/ 2191021 h 6505980"/>
              <a:gd name="connsiteX24" fmla="*/ 1708453 w 3592824"/>
              <a:gd name="connsiteY24" fmla="*/ 2932299 h 6505980"/>
              <a:gd name="connsiteX25" fmla="*/ 1722817 w 3592824"/>
              <a:gd name="connsiteY25" fmla="*/ 3822513 h 6505980"/>
              <a:gd name="connsiteX26" fmla="*/ 1536952 w 3592824"/>
              <a:gd name="connsiteY26" fmla="*/ 3772714 h 6505980"/>
              <a:gd name="connsiteX27" fmla="*/ 1541206 w 3592824"/>
              <a:gd name="connsiteY27" fmla="*/ 4042551 h 6505980"/>
              <a:gd name="connsiteX28" fmla="*/ 1736905 w 3592824"/>
              <a:gd name="connsiteY28" fmla="*/ 4202721 h 6505980"/>
              <a:gd name="connsiteX29" fmla="*/ 1910038 w 3592824"/>
              <a:gd name="connsiteY29" fmla="*/ 4375859 h 6505980"/>
              <a:gd name="connsiteX30" fmla="*/ 2049967 w 3592824"/>
              <a:gd name="connsiteY30" fmla="*/ 4551312 h 6505980"/>
              <a:gd name="connsiteX31" fmla="*/ 2161751 w 3592824"/>
              <a:gd name="connsiteY31" fmla="*/ 4736795 h 6505980"/>
              <a:gd name="connsiteX32" fmla="*/ 2245901 w 3592824"/>
              <a:gd name="connsiteY32" fmla="*/ 4927533 h 6505980"/>
              <a:gd name="connsiteX33" fmla="*/ 2299319 w 3592824"/>
              <a:gd name="connsiteY33" fmla="*/ 5113852 h 6505980"/>
              <a:gd name="connsiteX34" fmla="*/ 2323619 w 3592824"/>
              <a:gd name="connsiteY34" fmla="*/ 5302637 h 6505980"/>
              <a:gd name="connsiteX35" fmla="*/ 2316528 w 3592824"/>
              <a:gd name="connsiteY35" fmla="*/ 5487662 h 6505980"/>
              <a:gd name="connsiteX36" fmla="*/ 2281292 w 3592824"/>
              <a:gd name="connsiteY36" fmla="*/ 5660347 h 6505980"/>
              <a:gd name="connsiteX37" fmla="*/ 2254472 w 3592824"/>
              <a:gd name="connsiteY37" fmla="*/ 5669051 h 6505980"/>
              <a:gd name="connsiteX38" fmla="*/ 2243469 w 3592824"/>
              <a:gd name="connsiteY38" fmla="*/ 5622519 h 6505980"/>
              <a:gd name="connsiteX39" fmla="*/ 2276202 w 3592824"/>
              <a:gd name="connsiteY39" fmla="*/ 5518399 h 6505980"/>
              <a:gd name="connsiteX40" fmla="*/ 2277887 w 3592824"/>
              <a:gd name="connsiteY40" fmla="*/ 5401645 h 6505980"/>
              <a:gd name="connsiteX41" fmla="*/ 2265586 w 3592824"/>
              <a:gd name="connsiteY41" fmla="*/ 5272239 h 6505980"/>
              <a:gd name="connsiteX42" fmla="*/ 2226278 w 3592824"/>
              <a:gd name="connsiteY42" fmla="*/ 5142134 h 6505980"/>
              <a:gd name="connsiteX43" fmla="*/ 2167610 w 3592824"/>
              <a:gd name="connsiteY43" fmla="*/ 5005824 h 6505980"/>
              <a:gd name="connsiteX44" fmla="*/ 2094934 w 3592824"/>
              <a:gd name="connsiteY44" fmla="*/ 4873928 h 6505980"/>
              <a:gd name="connsiteX45" fmla="*/ 2004022 w 3592824"/>
              <a:gd name="connsiteY45" fmla="*/ 4747491 h 6505980"/>
              <a:gd name="connsiteX46" fmla="*/ 1897003 w 3592824"/>
              <a:gd name="connsiteY46" fmla="*/ 4628630 h 6505980"/>
              <a:gd name="connsiteX47" fmla="*/ 1786353 w 3592824"/>
              <a:gd name="connsiteY47" fmla="*/ 4521927 h 6505980"/>
              <a:gd name="connsiteX48" fmla="*/ 1718256 w 3592824"/>
              <a:gd name="connsiteY48" fmla="*/ 4469625 h 6505980"/>
              <a:gd name="connsiteX49" fmla="*/ 1664984 w 3592824"/>
              <a:gd name="connsiteY49" fmla="*/ 4416354 h 6505980"/>
              <a:gd name="connsiteX50" fmla="*/ 1610735 w 3592824"/>
              <a:gd name="connsiteY50" fmla="*/ 4377899 h 6505980"/>
              <a:gd name="connsiteX51" fmla="*/ 1556121 w 3592824"/>
              <a:gd name="connsiteY51" fmla="*/ 4343019 h 6505980"/>
              <a:gd name="connsiteX52" fmla="*/ 1496586 w 3592824"/>
              <a:gd name="connsiteY52" fmla="*/ 4326909 h 6505980"/>
              <a:gd name="connsiteX53" fmla="*/ 1424825 w 3592824"/>
              <a:gd name="connsiteY53" fmla="*/ 4611755 h 6505980"/>
              <a:gd name="connsiteX54" fmla="*/ 1341569 w 3592824"/>
              <a:gd name="connsiteY54" fmla="*/ 4877209 h 6505980"/>
              <a:gd name="connsiteX55" fmla="*/ 1246153 w 3592824"/>
              <a:gd name="connsiteY55" fmla="*/ 5146295 h 6505980"/>
              <a:gd name="connsiteX56" fmla="*/ 1133098 w 3592824"/>
              <a:gd name="connsiteY56" fmla="*/ 5409585 h 6505980"/>
              <a:gd name="connsiteX57" fmla="*/ 1002651 w 3592824"/>
              <a:gd name="connsiteY57" fmla="*/ 5687069 h 6505980"/>
              <a:gd name="connsiteX58" fmla="*/ 851621 w 3592824"/>
              <a:gd name="connsiteY58" fmla="*/ 5975542 h 6505980"/>
              <a:gd name="connsiteX59" fmla="*/ 819067 w 3592824"/>
              <a:gd name="connsiteY59" fmla="*/ 6021945 h 6505980"/>
              <a:gd name="connsiteX60" fmla="*/ 782039 w 3592824"/>
              <a:gd name="connsiteY60" fmla="*/ 6094137 h 6505980"/>
              <a:gd name="connsiteX61" fmla="*/ 732689 w 3592824"/>
              <a:gd name="connsiteY61" fmla="*/ 6165853 h 6505980"/>
              <a:gd name="connsiteX62" fmla="*/ 686953 w 3592824"/>
              <a:gd name="connsiteY62" fmla="*/ 6242495 h 6505980"/>
              <a:gd name="connsiteX63" fmla="*/ 633819 w 3592824"/>
              <a:gd name="connsiteY63" fmla="*/ 6322262 h 6505980"/>
              <a:gd name="connsiteX64" fmla="*/ 576894 w 3592824"/>
              <a:gd name="connsiteY64" fmla="*/ 6387714 h 6505980"/>
              <a:gd name="connsiteX65" fmla="*/ 520310 w 3592824"/>
              <a:gd name="connsiteY65" fmla="*/ 6444298 h 6505980"/>
              <a:gd name="connsiteX66" fmla="*/ 461122 w 3592824"/>
              <a:gd name="connsiteY66" fmla="*/ 6486433 h 6505980"/>
              <a:gd name="connsiteX67" fmla="*/ 409611 w 3592824"/>
              <a:gd name="connsiteY67" fmla="*/ 6505980 h 6505980"/>
              <a:gd name="connsiteX68" fmla="*/ 397795 w 3592824"/>
              <a:gd name="connsiteY68" fmla="*/ 6478382 h 6505980"/>
              <a:gd name="connsiteX69" fmla="*/ 580228 w 3592824"/>
              <a:gd name="connsiteY69" fmla="*/ 6260780 h 6505980"/>
              <a:gd name="connsiteX70" fmla="*/ 740291 w 3592824"/>
              <a:gd name="connsiteY70" fmla="*/ 6020812 h 6505980"/>
              <a:gd name="connsiteX71" fmla="*/ 876161 w 3592824"/>
              <a:gd name="connsiteY71" fmla="*/ 5764542 h 6505980"/>
              <a:gd name="connsiteX72" fmla="*/ 983460 w 3592824"/>
              <a:gd name="connsiteY72" fmla="*/ 5511282 h 6505980"/>
              <a:gd name="connsiteX73" fmla="*/ 1071980 w 3592824"/>
              <a:gd name="connsiteY73" fmla="*/ 5262934 h 6505980"/>
              <a:gd name="connsiteX74" fmla="*/ 1108340 w 3592824"/>
              <a:gd name="connsiteY74" fmla="*/ 5079541 h 6505980"/>
              <a:gd name="connsiteX75" fmla="*/ 1121344 w 3592824"/>
              <a:gd name="connsiteY75" fmla="*/ 5084649 h 6505980"/>
              <a:gd name="connsiteX76" fmla="*/ 1125291 w 3592824"/>
              <a:gd name="connsiteY76" fmla="*/ 5080701 h 6505980"/>
              <a:gd name="connsiteX77" fmla="*/ 1124442 w 3592824"/>
              <a:gd name="connsiteY77" fmla="*/ 5071961 h 6505980"/>
              <a:gd name="connsiteX78" fmla="*/ 1122157 w 3592824"/>
              <a:gd name="connsiteY78" fmla="*/ 5065724 h 6505980"/>
              <a:gd name="connsiteX79" fmla="*/ 1117049 w 3592824"/>
              <a:gd name="connsiteY79" fmla="*/ 5052716 h 6505980"/>
              <a:gd name="connsiteX80" fmla="*/ 1122811 w 3592824"/>
              <a:gd name="connsiteY80" fmla="*/ 5042696 h 6505980"/>
              <a:gd name="connsiteX81" fmla="*/ 1122495 w 3592824"/>
              <a:gd name="connsiteY81" fmla="*/ 5034485 h 6505980"/>
              <a:gd name="connsiteX82" fmla="*/ 1124158 w 3592824"/>
              <a:gd name="connsiteY82" fmla="*/ 5024300 h 6505980"/>
              <a:gd name="connsiteX83" fmla="*/ 1120205 w 3592824"/>
              <a:gd name="connsiteY83" fmla="*/ 5028252 h 6505980"/>
              <a:gd name="connsiteX84" fmla="*/ 1122495 w 3592824"/>
              <a:gd name="connsiteY84" fmla="*/ 5034485 h 6505980"/>
              <a:gd name="connsiteX85" fmla="*/ 1108340 w 3592824"/>
              <a:gd name="connsiteY85" fmla="*/ 5079541 h 6505980"/>
              <a:gd name="connsiteX86" fmla="*/ 1019535 w 3592824"/>
              <a:gd name="connsiteY86" fmla="*/ 5061794 h 6505980"/>
              <a:gd name="connsiteX87" fmla="*/ 907867 w 3592824"/>
              <a:gd name="connsiteY87" fmla="*/ 5071187 h 6505980"/>
              <a:gd name="connsiteX88" fmla="*/ 788983 w 3592824"/>
              <a:gd name="connsiteY88" fmla="*/ 5093104 h 6505980"/>
              <a:gd name="connsiteX89" fmla="*/ 658043 w 3592824"/>
              <a:gd name="connsiteY89" fmla="*/ 5134555 h 6505980"/>
              <a:gd name="connsiteX90" fmla="*/ 522026 w 3592824"/>
              <a:gd name="connsiteY90" fmla="*/ 5190653 h 6505980"/>
              <a:gd name="connsiteX91" fmla="*/ 384200 w 3592824"/>
              <a:gd name="connsiteY91" fmla="*/ 5252843 h 6505980"/>
              <a:gd name="connsiteX92" fmla="*/ 249344 w 3592824"/>
              <a:gd name="connsiteY92" fmla="*/ 5325897 h 6505980"/>
              <a:gd name="connsiteX93" fmla="*/ 120569 w 3592824"/>
              <a:gd name="connsiteY93" fmla="*/ 5397133 h 6505980"/>
              <a:gd name="connsiteX94" fmla="*/ 0 w 3592824"/>
              <a:gd name="connsiteY94" fmla="*/ 5468693 h 6505980"/>
              <a:gd name="connsiteX95" fmla="*/ 124698 w 3592824"/>
              <a:gd name="connsiteY95" fmla="*/ 5335477 h 6505980"/>
              <a:gd name="connsiteX96" fmla="*/ 246734 w 3592824"/>
              <a:gd name="connsiteY96" fmla="*/ 5221959 h 6505980"/>
              <a:gd name="connsiteX97" fmla="*/ 376856 w 3592824"/>
              <a:gd name="connsiteY97" fmla="*/ 5132327 h 6505980"/>
              <a:gd name="connsiteX98" fmla="*/ 515500 w 3592824"/>
              <a:gd name="connsiteY98" fmla="*/ 5051213 h 6505980"/>
              <a:gd name="connsiteX99" fmla="*/ 659408 w 3592824"/>
              <a:gd name="connsiteY99" fmla="*/ 4987219 h 6505980"/>
              <a:gd name="connsiteX100" fmla="*/ 820898 w 3592824"/>
              <a:gd name="connsiteY100" fmla="*/ 4940794 h 6505980"/>
              <a:gd name="connsiteX101" fmla="*/ 1181074 w 3592824"/>
              <a:gd name="connsiteY101" fmla="*/ 4846988 h 6505980"/>
              <a:gd name="connsiteX102" fmla="*/ 1226539 w 3592824"/>
              <a:gd name="connsiteY102" fmla="*/ 4526635 h 6505980"/>
              <a:gd name="connsiteX103" fmla="*/ 1248314 w 3592824"/>
              <a:gd name="connsiteY103" fmla="*/ 4207589 h 6505980"/>
              <a:gd name="connsiteX104" fmla="*/ 1246367 w 3592824"/>
              <a:gd name="connsiteY104" fmla="*/ 3884569 h 6505980"/>
              <a:gd name="connsiteX105" fmla="*/ 1230789 w 3592824"/>
              <a:gd name="connsiteY105" fmla="*/ 3690675 h 6505980"/>
              <a:gd name="connsiteX106" fmla="*/ 1162613 w 3592824"/>
              <a:gd name="connsiteY106" fmla="*/ 3672408 h 6505980"/>
              <a:gd name="connsiteX107" fmla="*/ 1267627 w 3592824"/>
              <a:gd name="connsiteY107" fmla="*/ 3672408 h 6505980"/>
              <a:gd name="connsiteX108" fmla="*/ 1267627 w 3592824"/>
              <a:gd name="connsiteY108" fmla="*/ 2636174 h 6505980"/>
              <a:gd name="connsiteX109" fmla="*/ 1457972 w 3592824"/>
              <a:gd name="connsiteY109" fmla="*/ 2766635 h 6505980"/>
              <a:gd name="connsiteX110" fmla="*/ 1914541 w 3592824"/>
              <a:gd name="connsiteY110" fmla="*/ 1815401 h 6505980"/>
              <a:gd name="connsiteX111" fmla="*/ 1759871 w 3592824"/>
              <a:gd name="connsiteY111" fmla="*/ 1626771 h 6505980"/>
              <a:gd name="connsiteX112" fmla="*/ 1630255 w 3592824"/>
              <a:gd name="connsiteY112" fmla="*/ 1432944 h 6505980"/>
              <a:gd name="connsiteX113" fmla="*/ 1533657 w 3592824"/>
              <a:gd name="connsiteY113" fmla="*/ 1245834 h 6505980"/>
              <a:gd name="connsiteX114" fmla="*/ 1466898 w 3592824"/>
              <a:gd name="connsiteY114" fmla="*/ 1057506 h 6505980"/>
              <a:gd name="connsiteX115" fmla="*/ 1428386 w 3592824"/>
              <a:gd name="connsiteY115" fmla="*/ 871911 h 6505980"/>
              <a:gd name="connsiteX116" fmla="*/ 1418926 w 3592824"/>
              <a:gd name="connsiteY116" fmla="*/ 698165 h 6505980"/>
              <a:gd name="connsiteX117" fmla="*/ 1438518 w 3592824"/>
              <a:gd name="connsiteY117" fmla="*/ 529931 h 6505980"/>
              <a:gd name="connsiteX118" fmla="*/ 1487966 w 3592824"/>
              <a:gd name="connsiteY118" fmla="*/ 373157 h 6505980"/>
              <a:gd name="connsiteX119" fmla="*/ 1562109 w 3592824"/>
              <a:gd name="connsiteY119" fmla="*/ 234344 h 6505980"/>
              <a:gd name="connsiteX120" fmla="*/ 1590347 w 3592824"/>
              <a:gd name="connsiteY120" fmla="*/ 233909 h 6505980"/>
              <a:gd name="connsiteX121" fmla="*/ 1590423 w 3592824"/>
              <a:gd name="connsiteY121" fmla="*/ 276688 h 6505980"/>
              <a:gd name="connsiteX122" fmla="*/ 1534480 w 3592824"/>
              <a:gd name="connsiteY122" fmla="*/ 357380 h 6505980"/>
              <a:gd name="connsiteX123" fmla="*/ 1506010 w 3592824"/>
              <a:gd name="connsiteY123" fmla="*/ 457037 h 6505980"/>
              <a:gd name="connsiteX124" fmla="*/ 1488317 w 3592824"/>
              <a:gd name="connsiteY124" fmla="*/ 571212 h 6505980"/>
              <a:gd name="connsiteX125" fmla="*/ 1496884 w 3592824"/>
              <a:gd name="connsiteY125" fmla="*/ 693061 h 6505980"/>
              <a:gd name="connsiteX126" fmla="*/ 1522975 w 3592824"/>
              <a:gd name="connsiteY126" fmla="*/ 825308 h 6505980"/>
              <a:gd name="connsiteX127" fmla="*/ 1563776 w 3592824"/>
              <a:gd name="connsiteY127" fmla="*/ 957444 h 6505980"/>
              <a:gd name="connsiteX128" fmla="*/ 1623676 w 3592824"/>
              <a:gd name="connsiteY128" fmla="*/ 1089683 h 6505980"/>
              <a:gd name="connsiteX129" fmla="*/ 1701073 w 3592824"/>
              <a:gd name="connsiteY129" fmla="*/ 1219640 h 6505980"/>
              <a:gd name="connsiteX130" fmla="*/ 1784824 w 3592824"/>
              <a:gd name="connsiteY130" fmla="*/ 1340138 h 6505980"/>
              <a:gd name="connsiteX131" fmla="*/ 1839433 w 3592824"/>
              <a:gd name="connsiteY131" fmla="*/ 1402829 h 6505980"/>
              <a:gd name="connsiteX132" fmla="*/ 1879314 w 3592824"/>
              <a:gd name="connsiteY132" fmla="*/ 1462471 h 6505980"/>
              <a:gd name="connsiteX133" fmla="*/ 1923557 w 3592824"/>
              <a:gd name="connsiteY133" fmla="*/ 1509661 h 6505980"/>
              <a:gd name="connsiteX134" fmla="*/ 1968977 w 3592824"/>
              <a:gd name="connsiteY134" fmla="*/ 1553881 h 6505980"/>
              <a:gd name="connsiteX135" fmla="*/ 2023524 w 3592824"/>
              <a:gd name="connsiteY135" fmla="*/ 1583302 h 6505980"/>
              <a:gd name="connsiteX136" fmla="*/ 2159168 w 3592824"/>
              <a:gd name="connsiteY136" fmla="*/ 1357898 h 6505980"/>
              <a:gd name="connsiteX137" fmla="*/ 2301613 w 3592824"/>
              <a:gd name="connsiteY137" fmla="*/ 1152134 h 6505980"/>
              <a:gd name="connsiteX138" fmla="*/ 2456786 w 3592824"/>
              <a:gd name="connsiteY138" fmla="*/ 946442 h 6505980"/>
              <a:gd name="connsiteX139" fmla="*/ 2627883 w 3592824"/>
              <a:gd name="connsiteY139" fmla="*/ 750343 h 6505980"/>
              <a:gd name="connsiteX140" fmla="*/ 2819251 w 3592824"/>
              <a:gd name="connsiteY140" fmla="*/ 546637 h 6505980"/>
              <a:gd name="connsiteX141" fmla="*/ 3033293 w 3592824"/>
              <a:gd name="connsiteY141" fmla="*/ 338904 h 6505980"/>
              <a:gd name="connsiteX142" fmla="*/ 3075801 w 3592824"/>
              <a:gd name="connsiteY142" fmla="*/ 307656 h 6505980"/>
              <a:gd name="connsiteX143" fmla="*/ 3128615 w 3592824"/>
              <a:gd name="connsiteY143" fmla="*/ 255470 h 6505980"/>
              <a:gd name="connsiteX144" fmla="*/ 3193373 w 3592824"/>
              <a:gd name="connsiteY144" fmla="*/ 206920 h 6505980"/>
              <a:gd name="connsiteX145" fmla="*/ 3255727 w 3592824"/>
              <a:gd name="connsiteY145" fmla="*/ 153199 h 6505980"/>
              <a:gd name="connsiteX146" fmla="*/ 3326038 w 3592824"/>
              <a:gd name="connsiteY146" fmla="*/ 98736 h 6505980"/>
              <a:gd name="connsiteX147" fmla="*/ 3396772 w 3592824"/>
              <a:gd name="connsiteY147" fmla="*/ 57544 h 6505980"/>
              <a:gd name="connsiteX148" fmla="*/ 3465132 w 3592824"/>
              <a:gd name="connsiteY148" fmla="*/ 23864 h 6505980"/>
              <a:gd name="connsiteX149" fmla="*/ 3532718 w 3592824"/>
              <a:gd name="connsiteY149" fmla="*/ 3259 h 6505980"/>
              <a:gd name="connsiteX150" fmla="*/ 3587603 w 3592824"/>
              <a:gd name="connsiteY150"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52886 w 3592824"/>
              <a:gd name="connsiteY16" fmla="*/ 1080667 h 6505980"/>
              <a:gd name="connsiteX17" fmla="*/ 2576278 w 3592824"/>
              <a:gd name="connsiteY17" fmla="*/ 1039803 h 6505980"/>
              <a:gd name="connsiteX18" fmla="*/ 2451696 w 3592824"/>
              <a:gd name="connsiteY18" fmla="*/ 1220120 h 6505980"/>
              <a:gd name="connsiteX19" fmla="*/ 2333617 w 3592824"/>
              <a:gd name="connsiteY19" fmla="*/ 1482858 h 6505980"/>
              <a:gd name="connsiteX20" fmla="*/ 2239019 w 3592824"/>
              <a:gd name="connsiteY20" fmla="*/ 1750687 h 6505980"/>
              <a:gd name="connsiteX21" fmla="*/ 2166716 w 3592824"/>
              <a:gd name="connsiteY21" fmla="*/ 2028149 h 6505980"/>
              <a:gd name="connsiteX22" fmla="*/ 2138696 w 3592824"/>
              <a:gd name="connsiteY22" fmla="*/ 2191021 h 6505980"/>
              <a:gd name="connsiteX23" fmla="*/ 1708453 w 3592824"/>
              <a:gd name="connsiteY23" fmla="*/ 2932299 h 6505980"/>
              <a:gd name="connsiteX24" fmla="*/ 1722817 w 3592824"/>
              <a:gd name="connsiteY24" fmla="*/ 3822513 h 6505980"/>
              <a:gd name="connsiteX25" fmla="*/ 1536952 w 3592824"/>
              <a:gd name="connsiteY25" fmla="*/ 3772714 h 6505980"/>
              <a:gd name="connsiteX26" fmla="*/ 1541206 w 3592824"/>
              <a:gd name="connsiteY26" fmla="*/ 4042551 h 6505980"/>
              <a:gd name="connsiteX27" fmla="*/ 1736905 w 3592824"/>
              <a:gd name="connsiteY27" fmla="*/ 4202721 h 6505980"/>
              <a:gd name="connsiteX28" fmla="*/ 1910038 w 3592824"/>
              <a:gd name="connsiteY28" fmla="*/ 4375859 h 6505980"/>
              <a:gd name="connsiteX29" fmla="*/ 2049967 w 3592824"/>
              <a:gd name="connsiteY29" fmla="*/ 4551312 h 6505980"/>
              <a:gd name="connsiteX30" fmla="*/ 2161751 w 3592824"/>
              <a:gd name="connsiteY30" fmla="*/ 4736795 h 6505980"/>
              <a:gd name="connsiteX31" fmla="*/ 2245901 w 3592824"/>
              <a:gd name="connsiteY31" fmla="*/ 4927533 h 6505980"/>
              <a:gd name="connsiteX32" fmla="*/ 2299319 w 3592824"/>
              <a:gd name="connsiteY32" fmla="*/ 5113852 h 6505980"/>
              <a:gd name="connsiteX33" fmla="*/ 2323619 w 3592824"/>
              <a:gd name="connsiteY33" fmla="*/ 5302637 h 6505980"/>
              <a:gd name="connsiteX34" fmla="*/ 2316528 w 3592824"/>
              <a:gd name="connsiteY34" fmla="*/ 5487662 h 6505980"/>
              <a:gd name="connsiteX35" fmla="*/ 2281292 w 3592824"/>
              <a:gd name="connsiteY35" fmla="*/ 5660347 h 6505980"/>
              <a:gd name="connsiteX36" fmla="*/ 2254472 w 3592824"/>
              <a:gd name="connsiteY36" fmla="*/ 5669051 h 6505980"/>
              <a:gd name="connsiteX37" fmla="*/ 2243469 w 3592824"/>
              <a:gd name="connsiteY37" fmla="*/ 5622519 h 6505980"/>
              <a:gd name="connsiteX38" fmla="*/ 2276202 w 3592824"/>
              <a:gd name="connsiteY38" fmla="*/ 5518399 h 6505980"/>
              <a:gd name="connsiteX39" fmla="*/ 2277887 w 3592824"/>
              <a:gd name="connsiteY39" fmla="*/ 5401645 h 6505980"/>
              <a:gd name="connsiteX40" fmla="*/ 2265586 w 3592824"/>
              <a:gd name="connsiteY40" fmla="*/ 5272239 h 6505980"/>
              <a:gd name="connsiteX41" fmla="*/ 2226278 w 3592824"/>
              <a:gd name="connsiteY41" fmla="*/ 5142134 h 6505980"/>
              <a:gd name="connsiteX42" fmla="*/ 2167610 w 3592824"/>
              <a:gd name="connsiteY42" fmla="*/ 5005824 h 6505980"/>
              <a:gd name="connsiteX43" fmla="*/ 2094934 w 3592824"/>
              <a:gd name="connsiteY43" fmla="*/ 4873928 h 6505980"/>
              <a:gd name="connsiteX44" fmla="*/ 2004022 w 3592824"/>
              <a:gd name="connsiteY44" fmla="*/ 4747491 h 6505980"/>
              <a:gd name="connsiteX45" fmla="*/ 1897003 w 3592824"/>
              <a:gd name="connsiteY45" fmla="*/ 4628630 h 6505980"/>
              <a:gd name="connsiteX46" fmla="*/ 1786353 w 3592824"/>
              <a:gd name="connsiteY46" fmla="*/ 4521927 h 6505980"/>
              <a:gd name="connsiteX47" fmla="*/ 1718256 w 3592824"/>
              <a:gd name="connsiteY47" fmla="*/ 4469625 h 6505980"/>
              <a:gd name="connsiteX48" fmla="*/ 1664984 w 3592824"/>
              <a:gd name="connsiteY48" fmla="*/ 4416354 h 6505980"/>
              <a:gd name="connsiteX49" fmla="*/ 1610735 w 3592824"/>
              <a:gd name="connsiteY49" fmla="*/ 4377899 h 6505980"/>
              <a:gd name="connsiteX50" fmla="*/ 1556121 w 3592824"/>
              <a:gd name="connsiteY50" fmla="*/ 4343019 h 6505980"/>
              <a:gd name="connsiteX51" fmla="*/ 1496586 w 3592824"/>
              <a:gd name="connsiteY51" fmla="*/ 4326909 h 6505980"/>
              <a:gd name="connsiteX52" fmla="*/ 1424825 w 3592824"/>
              <a:gd name="connsiteY52" fmla="*/ 4611755 h 6505980"/>
              <a:gd name="connsiteX53" fmla="*/ 1341569 w 3592824"/>
              <a:gd name="connsiteY53" fmla="*/ 4877209 h 6505980"/>
              <a:gd name="connsiteX54" fmla="*/ 1246153 w 3592824"/>
              <a:gd name="connsiteY54" fmla="*/ 5146295 h 6505980"/>
              <a:gd name="connsiteX55" fmla="*/ 1133098 w 3592824"/>
              <a:gd name="connsiteY55" fmla="*/ 5409585 h 6505980"/>
              <a:gd name="connsiteX56" fmla="*/ 1002651 w 3592824"/>
              <a:gd name="connsiteY56" fmla="*/ 5687069 h 6505980"/>
              <a:gd name="connsiteX57" fmla="*/ 851621 w 3592824"/>
              <a:gd name="connsiteY57" fmla="*/ 5975542 h 6505980"/>
              <a:gd name="connsiteX58" fmla="*/ 819067 w 3592824"/>
              <a:gd name="connsiteY58" fmla="*/ 6021945 h 6505980"/>
              <a:gd name="connsiteX59" fmla="*/ 782039 w 3592824"/>
              <a:gd name="connsiteY59" fmla="*/ 6094137 h 6505980"/>
              <a:gd name="connsiteX60" fmla="*/ 732689 w 3592824"/>
              <a:gd name="connsiteY60" fmla="*/ 6165853 h 6505980"/>
              <a:gd name="connsiteX61" fmla="*/ 686953 w 3592824"/>
              <a:gd name="connsiteY61" fmla="*/ 6242495 h 6505980"/>
              <a:gd name="connsiteX62" fmla="*/ 633819 w 3592824"/>
              <a:gd name="connsiteY62" fmla="*/ 6322262 h 6505980"/>
              <a:gd name="connsiteX63" fmla="*/ 576894 w 3592824"/>
              <a:gd name="connsiteY63" fmla="*/ 6387714 h 6505980"/>
              <a:gd name="connsiteX64" fmla="*/ 520310 w 3592824"/>
              <a:gd name="connsiteY64" fmla="*/ 6444298 h 6505980"/>
              <a:gd name="connsiteX65" fmla="*/ 461122 w 3592824"/>
              <a:gd name="connsiteY65" fmla="*/ 6486433 h 6505980"/>
              <a:gd name="connsiteX66" fmla="*/ 409611 w 3592824"/>
              <a:gd name="connsiteY66" fmla="*/ 6505980 h 6505980"/>
              <a:gd name="connsiteX67" fmla="*/ 397795 w 3592824"/>
              <a:gd name="connsiteY67" fmla="*/ 6478382 h 6505980"/>
              <a:gd name="connsiteX68" fmla="*/ 580228 w 3592824"/>
              <a:gd name="connsiteY68" fmla="*/ 6260780 h 6505980"/>
              <a:gd name="connsiteX69" fmla="*/ 740291 w 3592824"/>
              <a:gd name="connsiteY69" fmla="*/ 6020812 h 6505980"/>
              <a:gd name="connsiteX70" fmla="*/ 876161 w 3592824"/>
              <a:gd name="connsiteY70" fmla="*/ 5764542 h 6505980"/>
              <a:gd name="connsiteX71" fmla="*/ 983460 w 3592824"/>
              <a:gd name="connsiteY71" fmla="*/ 5511282 h 6505980"/>
              <a:gd name="connsiteX72" fmla="*/ 1071980 w 3592824"/>
              <a:gd name="connsiteY72" fmla="*/ 5262934 h 6505980"/>
              <a:gd name="connsiteX73" fmla="*/ 1108340 w 3592824"/>
              <a:gd name="connsiteY73" fmla="*/ 5079541 h 6505980"/>
              <a:gd name="connsiteX74" fmla="*/ 1121344 w 3592824"/>
              <a:gd name="connsiteY74" fmla="*/ 5084649 h 6505980"/>
              <a:gd name="connsiteX75" fmla="*/ 1125291 w 3592824"/>
              <a:gd name="connsiteY75" fmla="*/ 5080701 h 6505980"/>
              <a:gd name="connsiteX76" fmla="*/ 1124442 w 3592824"/>
              <a:gd name="connsiteY76" fmla="*/ 5071961 h 6505980"/>
              <a:gd name="connsiteX77" fmla="*/ 1122157 w 3592824"/>
              <a:gd name="connsiteY77" fmla="*/ 5065724 h 6505980"/>
              <a:gd name="connsiteX78" fmla="*/ 1117049 w 3592824"/>
              <a:gd name="connsiteY78" fmla="*/ 5052716 h 6505980"/>
              <a:gd name="connsiteX79" fmla="*/ 1122811 w 3592824"/>
              <a:gd name="connsiteY79" fmla="*/ 5042696 h 6505980"/>
              <a:gd name="connsiteX80" fmla="*/ 1122495 w 3592824"/>
              <a:gd name="connsiteY80" fmla="*/ 5034485 h 6505980"/>
              <a:gd name="connsiteX81" fmla="*/ 1124158 w 3592824"/>
              <a:gd name="connsiteY81" fmla="*/ 5024300 h 6505980"/>
              <a:gd name="connsiteX82" fmla="*/ 1120205 w 3592824"/>
              <a:gd name="connsiteY82" fmla="*/ 5028252 h 6505980"/>
              <a:gd name="connsiteX83" fmla="*/ 1122495 w 3592824"/>
              <a:gd name="connsiteY83" fmla="*/ 5034485 h 6505980"/>
              <a:gd name="connsiteX84" fmla="*/ 1108340 w 3592824"/>
              <a:gd name="connsiteY84" fmla="*/ 5079541 h 6505980"/>
              <a:gd name="connsiteX85" fmla="*/ 1019535 w 3592824"/>
              <a:gd name="connsiteY85" fmla="*/ 5061794 h 6505980"/>
              <a:gd name="connsiteX86" fmla="*/ 907867 w 3592824"/>
              <a:gd name="connsiteY86" fmla="*/ 5071187 h 6505980"/>
              <a:gd name="connsiteX87" fmla="*/ 788983 w 3592824"/>
              <a:gd name="connsiteY87" fmla="*/ 5093104 h 6505980"/>
              <a:gd name="connsiteX88" fmla="*/ 658043 w 3592824"/>
              <a:gd name="connsiteY88" fmla="*/ 5134555 h 6505980"/>
              <a:gd name="connsiteX89" fmla="*/ 522026 w 3592824"/>
              <a:gd name="connsiteY89" fmla="*/ 5190653 h 6505980"/>
              <a:gd name="connsiteX90" fmla="*/ 384200 w 3592824"/>
              <a:gd name="connsiteY90" fmla="*/ 5252843 h 6505980"/>
              <a:gd name="connsiteX91" fmla="*/ 249344 w 3592824"/>
              <a:gd name="connsiteY91" fmla="*/ 5325897 h 6505980"/>
              <a:gd name="connsiteX92" fmla="*/ 120569 w 3592824"/>
              <a:gd name="connsiteY92" fmla="*/ 5397133 h 6505980"/>
              <a:gd name="connsiteX93" fmla="*/ 0 w 3592824"/>
              <a:gd name="connsiteY93" fmla="*/ 5468693 h 6505980"/>
              <a:gd name="connsiteX94" fmla="*/ 124698 w 3592824"/>
              <a:gd name="connsiteY94" fmla="*/ 5335477 h 6505980"/>
              <a:gd name="connsiteX95" fmla="*/ 246734 w 3592824"/>
              <a:gd name="connsiteY95" fmla="*/ 5221959 h 6505980"/>
              <a:gd name="connsiteX96" fmla="*/ 376856 w 3592824"/>
              <a:gd name="connsiteY96" fmla="*/ 5132327 h 6505980"/>
              <a:gd name="connsiteX97" fmla="*/ 515500 w 3592824"/>
              <a:gd name="connsiteY97" fmla="*/ 5051213 h 6505980"/>
              <a:gd name="connsiteX98" fmla="*/ 659408 w 3592824"/>
              <a:gd name="connsiteY98" fmla="*/ 4987219 h 6505980"/>
              <a:gd name="connsiteX99" fmla="*/ 820898 w 3592824"/>
              <a:gd name="connsiteY99" fmla="*/ 4940794 h 6505980"/>
              <a:gd name="connsiteX100" fmla="*/ 1181074 w 3592824"/>
              <a:gd name="connsiteY100" fmla="*/ 4846988 h 6505980"/>
              <a:gd name="connsiteX101" fmla="*/ 1226539 w 3592824"/>
              <a:gd name="connsiteY101" fmla="*/ 4526635 h 6505980"/>
              <a:gd name="connsiteX102" fmla="*/ 1248314 w 3592824"/>
              <a:gd name="connsiteY102" fmla="*/ 4207589 h 6505980"/>
              <a:gd name="connsiteX103" fmla="*/ 1246367 w 3592824"/>
              <a:gd name="connsiteY103" fmla="*/ 3884569 h 6505980"/>
              <a:gd name="connsiteX104" fmla="*/ 1230789 w 3592824"/>
              <a:gd name="connsiteY104" fmla="*/ 3690675 h 6505980"/>
              <a:gd name="connsiteX105" fmla="*/ 1162613 w 3592824"/>
              <a:gd name="connsiteY105" fmla="*/ 3672408 h 6505980"/>
              <a:gd name="connsiteX106" fmla="*/ 1267627 w 3592824"/>
              <a:gd name="connsiteY106" fmla="*/ 3672408 h 6505980"/>
              <a:gd name="connsiteX107" fmla="*/ 1267627 w 3592824"/>
              <a:gd name="connsiteY107" fmla="*/ 2636174 h 6505980"/>
              <a:gd name="connsiteX108" fmla="*/ 1457972 w 3592824"/>
              <a:gd name="connsiteY108" fmla="*/ 2766635 h 6505980"/>
              <a:gd name="connsiteX109" fmla="*/ 1914541 w 3592824"/>
              <a:gd name="connsiteY109" fmla="*/ 1815401 h 6505980"/>
              <a:gd name="connsiteX110" fmla="*/ 1759871 w 3592824"/>
              <a:gd name="connsiteY110" fmla="*/ 1626771 h 6505980"/>
              <a:gd name="connsiteX111" fmla="*/ 1630255 w 3592824"/>
              <a:gd name="connsiteY111" fmla="*/ 1432944 h 6505980"/>
              <a:gd name="connsiteX112" fmla="*/ 1533657 w 3592824"/>
              <a:gd name="connsiteY112" fmla="*/ 1245834 h 6505980"/>
              <a:gd name="connsiteX113" fmla="*/ 1466898 w 3592824"/>
              <a:gd name="connsiteY113" fmla="*/ 1057506 h 6505980"/>
              <a:gd name="connsiteX114" fmla="*/ 1428386 w 3592824"/>
              <a:gd name="connsiteY114" fmla="*/ 871911 h 6505980"/>
              <a:gd name="connsiteX115" fmla="*/ 1418926 w 3592824"/>
              <a:gd name="connsiteY115" fmla="*/ 698165 h 6505980"/>
              <a:gd name="connsiteX116" fmla="*/ 1438518 w 3592824"/>
              <a:gd name="connsiteY116" fmla="*/ 529931 h 6505980"/>
              <a:gd name="connsiteX117" fmla="*/ 1487966 w 3592824"/>
              <a:gd name="connsiteY117" fmla="*/ 373157 h 6505980"/>
              <a:gd name="connsiteX118" fmla="*/ 1562109 w 3592824"/>
              <a:gd name="connsiteY118" fmla="*/ 234344 h 6505980"/>
              <a:gd name="connsiteX119" fmla="*/ 1590347 w 3592824"/>
              <a:gd name="connsiteY119" fmla="*/ 233909 h 6505980"/>
              <a:gd name="connsiteX120" fmla="*/ 1590423 w 3592824"/>
              <a:gd name="connsiteY120" fmla="*/ 276688 h 6505980"/>
              <a:gd name="connsiteX121" fmla="*/ 1534480 w 3592824"/>
              <a:gd name="connsiteY121" fmla="*/ 357380 h 6505980"/>
              <a:gd name="connsiteX122" fmla="*/ 1506010 w 3592824"/>
              <a:gd name="connsiteY122" fmla="*/ 457037 h 6505980"/>
              <a:gd name="connsiteX123" fmla="*/ 1488317 w 3592824"/>
              <a:gd name="connsiteY123" fmla="*/ 571212 h 6505980"/>
              <a:gd name="connsiteX124" fmla="*/ 1496884 w 3592824"/>
              <a:gd name="connsiteY124" fmla="*/ 693061 h 6505980"/>
              <a:gd name="connsiteX125" fmla="*/ 1522975 w 3592824"/>
              <a:gd name="connsiteY125" fmla="*/ 825308 h 6505980"/>
              <a:gd name="connsiteX126" fmla="*/ 1563776 w 3592824"/>
              <a:gd name="connsiteY126" fmla="*/ 957444 h 6505980"/>
              <a:gd name="connsiteX127" fmla="*/ 1623676 w 3592824"/>
              <a:gd name="connsiteY127" fmla="*/ 1089683 h 6505980"/>
              <a:gd name="connsiteX128" fmla="*/ 1701073 w 3592824"/>
              <a:gd name="connsiteY128" fmla="*/ 1219640 h 6505980"/>
              <a:gd name="connsiteX129" fmla="*/ 1784824 w 3592824"/>
              <a:gd name="connsiteY129" fmla="*/ 1340138 h 6505980"/>
              <a:gd name="connsiteX130" fmla="*/ 1839433 w 3592824"/>
              <a:gd name="connsiteY130" fmla="*/ 1402829 h 6505980"/>
              <a:gd name="connsiteX131" fmla="*/ 1879314 w 3592824"/>
              <a:gd name="connsiteY131" fmla="*/ 1462471 h 6505980"/>
              <a:gd name="connsiteX132" fmla="*/ 1923557 w 3592824"/>
              <a:gd name="connsiteY132" fmla="*/ 1509661 h 6505980"/>
              <a:gd name="connsiteX133" fmla="*/ 1968977 w 3592824"/>
              <a:gd name="connsiteY133" fmla="*/ 1553881 h 6505980"/>
              <a:gd name="connsiteX134" fmla="*/ 2023524 w 3592824"/>
              <a:gd name="connsiteY134" fmla="*/ 1583302 h 6505980"/>
              <a:gd name="connsiteX135" fmla="*/ 2159168 w 3592824"/>
              <a:gd name="connsiteY135" fmla="*/ 1357898 h 6505980"/>
              <a:gd name="connsiteX136" fmla="*/ 2301613 w 3592824"/>
              <a:gd name="connsiteY136" fmla="*/ 1152134 h 6505980"/>
              <a:gd name="connsiteX137" fmla="*/ 2456786 w 3592824"/>
              <a:gd name="connsiteY137" fmla="*/ 946442 h 6505980"/>
              <a:gd name="connsiteX138" fmla="*/ 2627883 w 3592824"/>
              <a:gd name="connsiteY138" fmla="*/ 750343 h 6505980"/>
              <a:gd name="connsiteX139" fmla="*/ 2819251 w 3592824"/>
              <a:gd name="connsiteY139" fmla="*/ 546637 h 6505980"/>
              <a:gd name="connsiteX140" fmla="*/ 3033293 w 3592824"/>
              <a:gd name="connsiteY140" fmla="*/ 338904 h 6505980"/>
              <a:gd name="connsiteX141" fmla="*/ 3075801 w 3592824"/>
              <a:gd name="connsiteY141" fmla="*/ 307656 h 6505980"/>
              <a:gd name="connsiteX142" fmla="*/ 3128615 w 3592824"/>
              <a:gd name="connsiteY142" fmla="*/ 255470 h 6505980"/>
              <a:gd name="connsiteX143" fmla="*/ 3193373 w 3592824"/>
              <a:gd name="connsiteY143" fmla="*/ 206920 h 6505980"/>
              <a:gd name="connsiteX144" fmla="*/ 3255727 w 3592824"/>
              <a:gd name="connsiteY144" fmla="*/ 153199 h 6505980"/>
              <a:gd name="connsiteX145" fmla="*/ 3326038 w 3592824"/>
              <a:gd name="connsiteY145" fmla="*/ 98736 h 6505980"/>
              <a:gd name="connsiteX146" fmla="*/ 3396772 w 3592824"/>
              <a:gd name="connsiteY146" fmla="*/ 57544 h 6505980"/>
              <a:gd name="connsiteX147" fmla="*/ 3465132 w 3592824"/>
              <a:gd name="connsiteY147" fmla="*/ 23864 h 6505980"/>
              <a:gd name="connsiteX148" fmla="*/ 3532718 w 3592824"/>
              <a:gd name="connsiteY148" fmla="*/ 3259 h 6505980"/>
              <a:gd name="connsiteX149" fmla="*/ 3587603 w 3592824"/>
              <a:gd name="connsiteY149"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576278 w 3592824"/>
              <a:gd name="connsiteY16" fmla="*/ 1039803 h 6505980"/>
              <a:gd name="connsiteX17" fmla="*/ 2451696 w 3592824"/>
              <a:gd name="connsiteY17" fmla="*/ 1220120 h 6505980"/>
              <a:gd name="connsiteX18" fmla="*/ 2333617 w 3592824"/>
              <a:gd name="connsiteY18" fmla="*/ 1482858 h 6505980"/>
              <a:gd name="connsiteX19" fmla="*/ 2239019 w 3592824"/>
              <a:gd name="connsiteY19" fmla="*/ 1750687 h 6505980"/>
              <a:gd name="connsiteX20" fmla="*/ 2166716 w 3592824"/>
              <a:gd name="connsiteY20" fmla="*/ 2028149 h 6505980"/>
              <a:gd name="connsiteX21" fmla="*/ 2138696 w 3592824"/>
              <a:gd name="connsiteY21" fmla="*/ 2191021 h 6505980"/>
              <a:gd name="connsiteX22" fmla="*/ 1708453 w 3592824"/>
              <a:gd name="connsiteY22" fmla="*/ 2932299 h 6505980"/>
              <a:gd name="connsiteX23" fmla="*/ 1722817 w 3592824"/>
              <a:gd name="connsiteY23" fmla="*/ 3822513 h 6505980"/>
              <a:gd name="connsiteX24" fmla="*/ 1536952 w 3592824"/>
              <a:gd name="connsiteY24" fmla="*/ 3772714 h 6505980"/>
              <a:gd name="connsiteX25" fmla="*/ 1541206 w 3592824"/>
              <a:gd name="connsiteY25" fmla="*/ 4042551 h 6505980"/>
              <a:gd name="connsiteX26" fmla="*/ 1736905 w 3592824"/>
              <a:gd name="connsiteY26" fmla="*/ 4202721 h 6505980"/>
              <a:gd name="connsiteX27" fmla="*/ 1910038 w 3592824"/>
              <a:gd name="connsiteY27" fmla="*/ 4375859 h 6505980"/>
              <a:gd name="connsiteX28" fmla="*/ 2049967 w 3592824"/>
              <a:gd name="connsiteY28" fmla="*/ 4551312 h 6505980"/>
              <a:gd name="connsiteX29" fmla="*/ 2161751 w 3592824"/>
              <a:gd name="connsiteY29" fmla="*/ 4736795 h 6505980"/>
              <a:gd name="connsiteX30" fmla="*/ 2245901 w 3592824"/>
              <a:gd name="connsiteY30" fmla="*/ 4927533 h 6505980"/>
              <a:gd name="connsiteX31" fmla="*/ 2299319 w 3592824"/>
              <a:gd name="connsiteY31" fmla="*/ 5113852 h 6505980"/>
              <a:gd name="connsiteX32" fmla="*/ 2323619 w 3592824"/>
              <a:gd name="connsiteY32" fmla="*/ 5302637 h 6505980"/>
              <a:gd name="connsiteX33" fmla="*/ 2316528 w 3592824"/>
              <a:gd name="connsiteY33" fmla="*/ 5487662 h 6505980"/>
              <a:gd name="connsiteX34" fmla="*/ 2281292 w 3592824"/>
              <a:gd name="connsiteY34" fmla="*/ 5660347 h 6505980"/>
              <a:gd name="connsiteX35" fmla="*/ 2254472 w 3592824"/>
              <a:gd name="connsiteY35" fmla="*/ 5669051 h 6505980"/>
              <a:gd name="connsiteX36" fmla="*/ 2243469 w 3592824"/>
              <a:gd name="connsiteY36" fmla="*/ 5622519 h 6505980"/>
              <a:gd name="connsiteX37" fmla="*/ 2276202 w 3592824"/>
              <a:gd name="connsiteY37" fmla="*/ 5518399 h 6505980"/>
              <a:gd name="connsiteX38" fmla="*/ 2277887 w 3592824"/>
              <a:gd name="connsiteY38" fmla="*/ 5401645 h 6505980"/>
              <a:gd name="connsiteX39" fmla="*/ 2265586 w 3592824"/>
              <a:gd name="connsiteY39" fmla="*/ 5272239 h 6505980"/>
              <a:gd name="connsiteX40" fmla="*/ 2226278 w 3592824"/>
              <a:gd name="connsiteY40" fmla="*/ 5142134 h 6505980"/>
              <a:gd name="connsiteX41" fmla="*/ 2167610 w 3592824"/>
              <a:gd name="connsiteY41" fmla="*/ 5005824 h 6505980"/>
              <a:gd name="connsiteX42" fmla="*/ 2094934 w 3592824"/>
              <a:gd name="connsiteY42" fmla="*/ 4873928 h 6505980"/>
              <a:gd name="connsiteX43" fmla="*/ 2004022 w 3592824"/>
              <a:gd name="connsiteY43" fmla="*/ 4747491 h 6505980"/>
              <a:gd name="connsiteX44" fmla="*/ 1897003 w 3592824"/>
              <a:gd name="connsiteY44" fmla="*/ 4628630 h 6505980"/>
              <a:gd name="connsiteX45" fmla="*/ 1786353 w 3592824"/>
              <a:gd name="connsiteY45" fmla="*/ 4521927 h 6505980"/>
              <a:gd name="connsiteX46" fmla="*/ 1718256 w 3592824"/>
              <a:gd name="connsiteY46" fmla="*/ 4469625 h 6505980"/>
              <a:gd name="connsiteX47" fmla="*/ 1664984 w 3592824"/>
              <a:gd name="connsiteY47" fmla="*/ 4416354 h 6505980"/>
              <a:gd name="connsiteX48" fmla="*/ 1610735 w 3592824"/>
              <a:gd name="connsiteY48" fmla="*/ 4377899 h 6505980"/>
              <a:gd name="connsiteX49" fmla="*/ 1556121 w 3592824"/>
              <a:gd name="connsiteY49" fmla="*/ 4343019 h 6505980"/>
              <a:gd name="connsiteX50" fmla="*/ 1496586 w 3592824"/>
              <a:gd name="connsiteY50" fmla="*/ 4326909 h 6505980"/>
              <a:gd name="connsiteX51" fmla="*/ 1424825 w 3592824"/>
              <a:gd name="connsiteY51" fmla="*/ 4611755 h 6505980"/>
              <a:gd name="connsiteX52" fmla="*/ 1341569 w 3592824"/>
              <a:gd name="connsiteY52" fmla="*/ 4877209 h 6505980"/>
              <a:gd name="connsiteX53" fmla="*/ 1246153 w 3592824"/>
              <a:gd name="connsiteY53" fmla="*/ 5146295 h 6505980"/>
              <a:gd name="connsiteX54" fmla="*/ 1133098 w 3592824"/>
              <a:gd name="connsiteY54" fmla="*/ 5409585 h 6505980"/>
              <a:gd name="connsiteX55" fmla="*/ 1002651 w 3592824"/>
              <a:gd name="connsiteY55" fmla="*/ 5687069 h 6505980"/>
              <a:gd name="connsiteX56" fmla="*/ 851621 w 3592824"/>
              <a:gd name="connsiteY56" fmla="*/ 5975542 h 6505980"/>
              <a:gd name="connsiteX57" fmla="*/ 819067 w 3592824"/>
              <a:gd name="connsiteY57" fmla="*/ 6021945 h 6505980"/>
              <a:gd name="connsiteX58" fmla="*/ 782039 w 3592824"/>
              <a:gd name="connsiteY58" fmla="*/ 6094137 h 6505980"/>
              <a:gd name="connsiteX59" fmla="*/ 732689 w 3592824"/>
              <a:gd name="connsiteY59" fmla="*/ 6165853 h 6505980"/>
              <a:gd name="connsiteX60" fmla="*/ 686953 w 3592824"/>
              <a:gd name="connsiteY60" fmla="*/ 6242495 h 6505980"/>
              <a:gd name="connsiteX61" fmla="*/ 633819 w 3592824"/>
              <a:gd name="connsiteY61" fmla="*/ 6322262 h 6505980"/>
              <a:gd name="connsiteX62" fmla="*/ 576894 w 3592824"/>
              <a:gd name="connsiteY62" fmla="*/ 6387714 h 6505980"/>
              <a:gd name="connsiteX63" fmla="*/ 520310 w 3592824"/>
              <a:gd name="connsiteY63" fmla="*/ 6444298 h 6505980"/>
              <a:gd name="connsiteX64" fmla="*/ 461122 w 3592824"/>
              <a:gd name="connsiteY64" fmla="*/ 6486433 h 6505980"/>
              <a:gd name="connsiteX65" fmla="*/ 409611 w 3592824"/>
              <a:gd name="connsiteY65" fmla="*/ 6505980 h 6505980"/>
              <a:gd name="connsiteX66" fmla="*/ 397795 w 3592824"/>
              <a:gd name="connsiteY66" fmla="*/ 6478382 h 6505980"/>
              <a:gd name="connsiteX67" fmla="*/ 580228 w 3592824"/>
              <a:gd name="connsiteY67" fmla="*/ 6260780 h 6505980"/>
              <a:gd name="connsiteX68" fmla="*/ 740291 w 3592824"/>
              <a:gd name="connsiteY68" fmla="*/ 6020812 h 6505980"/>
              <a:gd name="connsiteX69" fmla="*/ 876161 w 3592824"/>
              <a:gd name="connsiteY69" fmla="*/ 5764542 h 6505980"/>
              <a:gd name="connsiteX70" fmla="*/ 983460 w 3592824"/>
              <a:gd name="connsiteY70" fmla="*/ 5511282 h 6505980"/>
              <a:gd name="connsiteX71" fmla="*/ 1071980 w 3592824"/>
              <a:gd name="connsiteY71" fmla="*/ 5262934 h 6505980"/>
              <a:gd name="connsiteX72" fmla="*/ 1108340 w 3592824"/>
              <a:gd name="connsiteY72" fmla="*/ 5079541 h 6505980"/>
              <a:gd name="connsiteX73" fmla="*/ 1121344 w 3592824"/>
              <a:gd name="connsiteY73" fmla="*/ 5084649 h 6505980"/>
              <a:gd name="connsiteX74" fmla="*/ 1125291 w 3592824"/>
              <a:gd name="connsiteY74" fmla="*/ 5080701 h 6505980"/>
              <a:gd name="connsiteX75" fmla="*/ 1124442 w 3592824"/>
              <a:gd name="connsiteY75" fmla="*/ 5071961 h 6505980"/>
              <a:gd name="connsiteX76" fmla="*/ 1122157 w 3592824"/>
              <a:gd name="connsiteY76" fmla="*/ 5065724 h 6505980"/>
              <a:gd name="connsiteX77" fmla="*/ 1117049 w 3592824"/>
              <a:gd name="connsiteY77" fmla="*/ 5052716 h 6505980"/>
              <a:gd name="connsiteX78" fmla="*/ 1122811 w 3592824"/>
              <a:gd name="connsiteY78" fmla="*/ 5042696 h 6505980"/>
              <a:gd name="connsiteX79" fmla="*/ 1122495 w 3592824"/>
              <a:gd name="connsiteY79" fmla="*/ 5034485 h 6505980"/>
              <a:gd name="connsiteX80" fmla="*/ 1124158 w 3592824"/>
              <a:gd name="connsiteY80" fmla="*/ 5024300 h 6505980"/>
              <a:gd name="connsiteX81" fmla="*/ 1120205 w 3592824"/>
              <a:gd name="connsiteY81" fmla="*/ 5028252 h 6505980"/>
              <a:gd name="connsiteX82" fmla="*/ 1122495 w 3592824"/>
              <a:gd name="connsiteY82" fmla="*/ 5034485 h 6505980"/>
              <a:gd name="connsiteX83" fmla="*/ 1108340 w 3592824"/>
              <a:gd name="connsiteY83" fmla="*/ 5079541 h 6505980"/>
              <a:gd name="connsiteX84" fmla="*/ 1019535 w 3592824"/>
              <a:gd name="connsiteY84" fmla="*/ 5061794 h 6505980"/>
              <a:gd name="connsiteX85" fmla="*/ 907867 w 3592824"/>
              <a:gd name="connsiteY85" fmla="*/ 5071187 h 6505980"/>
              <a:gd name="connsiteX86" fmla="*/ 788983 w 3592824"/>
              <a:gd name="connsiteY86" fmla="*/ 5093104 h 6505980"/>
              <a:gd name="connsiteX87" fmla="*/ 658043 w 3592824"/>
              <a:gd name="connsiteY87" fmla="*/ 5134555 h 6505980"/>
              <a:gd name="connsiteX88" fmla="*/ 522026 w 3592824"/>
              <a:gd name="connsiteY88" fmla="*/ 5190653 h 6505980"/>
              <a:gd name="connsiteX89" fmla="*/ 384200 w 3592824"/>
              <a:gd name="connsiteY89" fmla="*/ 5252843 h 6505980"/>
              <a:gd name="connsiteX90" fmla="*/ 249344 w 3592824"/>
              <a:gd name="connsiteY90" fmla="*/ 5325897 h 6505980"/>
              <a:gd name="connsiteX91" fmla="*/ 120569 w 3592824"/>
              <a:gd name="connsiteY91" fmla="*/ 5397133 h 6505980"/>
              <a:gd name="connsiteX92" fmla="*/ 0 w 3592824"/>
              <a:gd name="connsiteY92" fmla="*/ 5468693 h 6505980"/>
              <a:gd name="connsiteX93" fmla="*/ 124698 w 3592824"/>
              <a:gd name="connsiteY93" fmla="*/ 5335477 h 6505980"/>
              <a:gd name="connsiteX94" fmla="*/ 246734 w 3592824"/>
              <a:gd name="connsiteY94" fmla="*/ 5221959 h 6505980"/>
              <a:gd name="connsiteX95" fmla="*/ 376856 w 3592824"/>
              <a:gd name="connsiteY95" fmla="*/ 5132327 h 6505980"/>
              <a:gd name="connsiteX96" fmla="*/ 515500 w 3592824"/>
              <a:gd name="connsiteY96" fmla="*/ 5051213 h 6505980"/>
              <a:gd name="connsiteX97" fmla="*/ 659408 w 3592824"/>
              <a:gd name="connsiteY97" fmla="*/ 4987219 h 6505980"/>
              <a:gd name="connsiteX98" fmla="*/ 820898 w 3592824"/>
              <a:gd name="connsiteY98" fmla="*/ 4940794 h 6505980"/>
              <a:gd name="connsiteX99" fmla="*/ 1181074 w 3592824"/>
              <a:gd name="connsiteY99" fmla="*/ 4846988 h 6505980"/>
              <a:gd name="connsiteX100" fmla="*/ 1226539 w 3592824"/>
              <a:gd name="connsiteY100" fmla="*/ 4526635 h 6505980"/>
              <a:gd name="connsiteX101" fmla="*/ 1248314 w 3592824"/>
              <a:gd name="connsiteY101" fmla="*/ 4207589 h 6505980"/>
              <a:gd name="connsiteX102" fmla="*/ 1246367 w 3592824"/>
              <a:gd name="connsiteY102" fmla="*/ 3884569 h 6505980"/>
              <a:gd name="connsiteX103" fmla="*/ 1230789 w 3592824"/>
              <a:gd name="connsiteY103" fmla="*/ 3690675 h 6505980"/>
              <a:gd name="connsiteX104" fmla="*/ 1162613 w 3592824"/>
              <a:gd name="connsiteY104" fmla="*/ 3672408 h 6505980"/>
              <a:gd name="connsiteX105" fmla="*/ 1267627 w 3592824"/>
              <a:gd name="connsiteY105" fmla="*/ 3672408 h 6505980"/>
              <a:gd name="connsiteX106" fmla="*/ 1267627 w 3592824"/>
              <a:gd name="connsiteY106" fmla="*/ 2636174 h 6505980"/>
              <a:gd name="connsiteX107" fmla="*/ 1457972 w 3592824"/>
              <a:gd name="connsiteY107" fmla="*/ 2766635 h 6505980"/>
              <a:gd name="connsiteX108" fmla="*/ 1914541 w 3592824"/>
              <a:gd name="connsiteY108" fmla="*/ 1815401 h 6505980"/>
              <a:gd name="connsiteX109" fmla="*/ 1759871 w 3592824"/>
              <a:gd name="connsiteY109" fmla="*/ 1626771 h 6505980"/>
              <a:gd name="connsiteX110" fmla="*/ 1630255 w 3592824"/>
              <a:gd name="connsiteY110" fmla="*/ 1432944 h 6505980"/>
              <a:gd name="connsiteX111" fmla="*/ 1533657 w 3592824"/>
              <a:gd name="connsiteY111" fmla="*/ 1245834 h 6505980"/>
              <a:gd name="connsiteX112" fmla="*/ 1466898 w 3592824"/>
              <a:gd name="connsiteY112" fmla="*/ 1057506 h 6505980"/>
              <a:gd name="connsiteX113" fmla="*/ 1428386 w 3592824"/>
              <a:gd name="connsiteY113" fmla="*/ 871911 h 6505980"/>
              <a:gd name="connsiteX114" fmla="*/ 1418926 w 3592824"/>
              <a:gd name="connsiteY114" fmla="*/ 698165 h 6505980"/>
              <a:gd name="connsiteX115" fmla="*/ 1438518 w 3592824"/>
              <a:gd name="connsiteY115" fmla="*/ 529931 h 6505980"/>
              <a:gd name="connsiteX116" fmla="*/ 1487966 w 3592824"/>
              <a:gd name="connsiteY116" fmla="*/ 373157 h 6505980"/>
              <a:gd name="connsiteX117" fmla="*/ 1562109 w 3592824"/>
              <a:gd name="connsiteY117" fmla="*/ 234344 h 6505980"/>
              <a:gd name="connsiteX118" fmla="*/ 1590347 w 3592824"/>
              <a:gd name="connsiteY118" fmla="*/ 233909 h 6505980"/>
              <a:gd name="connsiteX119" fmla="*/ 1590423 w 3592824"/>
              <a:gd name="connsiteY119" fmla="*/ 276688 h 6505980"/>
              <a:gd name="connsiteX120" fmla="*/ 1534480 w 3592824"/>
              <a:gd name="connsiteY120" fmla="*/ 357380 h 6505980"/>
              <a:gd name="connsiteX121" fmla="*/ 1506010 w 3592824"/>
              <a:gd name="connsiteY121" fmla="*/ 457037 h 6505980"/>
              <a:gd name="connsiteX122" fmla="*/ 1488317 w 3592824"/>
              <a:gd name="connsiteY122" fmla="*/ 571212 h 6505980"/>
              <a:gd name="connsiteX123" fmla="*/ 1496884 w 3592824"/>
              <a:gd name="connsiteY123" fmla="*/ 693061 h 6505980"/>
              <a:gd name="connsiteX124" fmla="*/ 1522975 w 3592824"/>
              <a:gd name="connsiteY124" fmla="*/ 825308 h 6505980"/>
              <a:gd name="connsiteX125" fmla="*/ 1563776 w 3592824"/>
              <a:gd name="connsiteY125" fmla="*/ 957444 h 6505980"/>
              <a:gd name="connsiteX126" fmla="*/ 1623676 w 3592824"/>
              <a:gd name="connsiteY126" fmla="*/ 1089683 h 6505980"/>
              <a:gd name="connsiteX127" fmla="*/ 1701073 w 3592824"/>
              <a:gd name="connsiteY127" fmla="*/ 1219640 h 6505980"/>
              <a:gd name="connsiteX128" fmla="*/ 1784824 w 3592824"/>
              <a:gd name="connsiteY128" fmla="*/ 1340138 h 6505980"/>
              <a:gd name="connsiteX129" fmla="*/ 1839433 w 3592824"/>
              <a:gd name="connsiteY129" fmla="*/ 1402829 h 6505980"/>
              <a:gd name="connsiteX130" fmla="*/ 1879314 w 3592824"/>
              <a:gd name="connsiteY130" fmla="*/ 1462471 h 6505980"/>
              <a:gd name="connsiteX131" fmla="*/ 1923557 w 3592824"/>
              <a:gd name="connsiteY131" fmla="*/ 1509661 h 6505980"/>
              <a:gd name="connsiteX132" fmla="*/ 1968977 w 3592824"/>
              <a:gd name="connsiteY132" fmla="*/ 1553881 h 6505980"/>
              <a:gd name="connsiteX133" fmla="*/ 2023524 w 3592824"/>
              <a:gd name="connsiteY133" fmla="*/ 1583302 h 6505980"/>
              <a:gd name="connsiteX134" fmla="*/ 2159168 w 3592824"/>
              <a:gd name="connsiteY134" fmla="*/ 1357898 h 6505980"/>
              <a:gd name="connsiteX135" fmla="*/ 2301613 w 3592824"/>
              <a:gd name="connsiteY135" fmla="*/ 1152134 h 6505980"/>
              <a:gd name="connsiteX136" fmla="*/ 2456786 w 3592824"/>
              <a:gd name="connsiteY136" fmla="*/ 946442 h 6505980"/>
              <a:gd name="connsiteX137" fmla="*/ 2627883 w 3592824"/>
              <a:gd name="connsiteY137" fmla="*/ 750343 h 6505980"/>
              <a:gd name="connsiteX138" fmla="*/ 2819251 w 3592824"/>
              <a:gd name="connsiteY138" fmla="*/ 546637 h 6505980"/>
              <a:gd name="connsiteX139" fmla="*/ 3033293 w 3592824"/>
              <a:gd name="connsiteY139" fmla="*/ 338904 h 6505980"/>
              <a:gd name="connsiteX140" fmla="*/ 3075801 w 3592824"/>
              <a:gd name="connsiteY140" fmla="*/ 307656 h 6505980"/>
              <a:gd name="connsiteX141" fmla="*/ 3128615 w 3592824"/>
              <a:gd name="connsiteY141" fmla="*/ 255470 h 6505980"/>
              <a:gd name="connsiteX142" fmla="*/ 3193373 w 3592824"/>
              <a:gd name="connsiteY142" fmla="*/ 206920 h 6505980"/>
              <a:gd name="connsiteX143" fmla="*/ 3255727 w 3592824"/>
              <a:gd name="connsiteY143" fmla="*/ 153199 h 6505980"/>
              <a:gd name="connsiteX144" fmla="*/ 3326038 w 3592824"/>
              <a:gd name="connsiteY144" fmla="*/ 98736 h 6505980"/>
              <a:gd name="connsiteX145" fmla="*/ 3396772 w 3592824"/>
              <a:gd name="connsiteY145" fmla="*/ 57544 h 6505980"/>
              <a:gd name="connsiteX146" fmla="*/ 3465132 w 3592824"/>
              <a:gd name="connsiteY146" fmla="*/ 23864 h 6505980"/>
              <a:gd name="connsiteX147" fmla="*/ 3532718 w 3592824"/>
              <a:gd name="connsiteY147" fmla="*/ 3259 h 6505980"/>
              <a:gd name="connsiteX148" fmla="*/ 3587603 w 3592824"/>
              <a:gd name="connsiteY148"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548116 w 3592824"/>
              <a:gd name="connsiteY15" fmla="*/ 1083019 h 6505980"/>
              <a:gd name="connsiteX16" fmla="*/ 2451696 w 3592824"/>
              <a:gd name="connsiteY16" fmla="*/ 1220120 h 6505980"/>
              <a:gd name="connsiteX17" fmla="*/ 2333617 w 3592824"/>
              <a:gd name="connsiteY17" fmla="*/ 1482858 h 6505980"/>
              <a:gd name="connsiteX18" fmla="*/ 2239019 w 3592824"/>
              <a:gd name="connsiteY18" fmla="*/ 1750687 h 6505980"/>
              <a:gd name="connsiteX19" fmla="*/ 2166716 w 3592824"/>
              <a:gd name="connsiteY19" fmla="*/ 2028149 h 6505980"/>
              <a:gd name="connsiteX20" fmla="*/ 2138696 w 3592824"/>
              <a:gd name="connsiteY20" fmla="*/ 2191021 h 6505980"/>
              <a:gd name="connsiteX21" fmla="*/ 1708453 w 3592824"/>
              <a:gd name="connsiteY21" fmla="*/ 2932299 h 6505980"/>
              <a:gd name="connsiteX22" fmla="*/ 1722817 w 3592824"/>
              <a:gd name="connsiteY22" fmla="*/ 3822513 h 6505980"/>
              <a:gd name="connsiteX23" fmla="*/ 1536952 w 3592824"/>
              <a:gd name="connsiteY23" fmla="*/ 3772714 h 6505980"/>
              <a:gd name="connsiteX24" fmla="*/ 1541206 w 3592824"/>
              <a:gd name="connsiteY24" fmla="*/ 4042551 h 6505980"/>
              <a:gd name="connsiteX25" fmla="*/ 1736905 w 3592824"/>
              <a:gd name="connsiteY25" fmla="*/ 4202721 h 6505980"/>
              <a:gd name="connsiteX26" fmla="*/ 1910038 w 3592824"/>
              <a:gd name="connsiteY26" fmla="*/ 4375859 h 6505980"/>
              <a:gd name="connsiteX27" fmla="*/ 2049967 w 3592824"/>
              <a:gd name="connsiteY27" fmla="*/ 4551312 h 6505980"/>
              <a:gd name="connsiteX28" fmla="*/ 2161751 w 3592824"/>
              <a:gd name="connsiteY28" fmla="*/ 4736795 h 6505980"/>
              <a:gd name="connsiteX29" fmla="*/ 2245901 w 3592824"/>
              <a:gd name="connsiteY29" fmla="*/ 4927533 h 6505980"/>
              <a:gd name="connsiteX30" fmla="*/ 2299319 w 3592824"/>
              <a:gd name="connsiteY30" fmla="*/ 5113852 h 6505980"/>
              <a:gd name="connsiteX31" fmla="*/ 2323619 w 3592824"/>
              <a:gd name="connsiteY31" fmla="*/ 5302637 h 6505980"/>
              <a:gd name="connsiteX32" fmla="*/ 2316528 w 3592824"/>
              <a:gd name="connsiteY32" fmla="*/ 5487662 h 6505980"/>
              <a:gd name="connsiteX33" fmla="*/ 2281292 w 3592824"/>
              <a:gd name="connsiteY33" fmla="*/ 5660347 h 6505980"/>
              <a:gd name="connsiteX34" fmla="*/ 2254472 w 3592824"/>
              <a:gd name="connsiteY34" fmla="*/ 5669051 h 6505980"/>
              <a:gd name="connsiteX35" fmla="*/ 2243469 w 3592824"/>
              <a:gd name="connsiteY35" fmla="*/ 5622519 h 6505980"/>
              <a:gd name="connsiteX36" fmla="*/ 2276202 w 3592824"/>
              <a:gd name="connsiteY36" fmla="*/ 5518399 h 6505980"/>
              <a:gd name="connsiteX37" fmla="*/ 2277887 w 3592824"/>
              <a:gd name="connsiteY37" fmla="*/ 5401645 h 6505980"/>
              <a:gd name="connsiteX38" fmla="*/ 2265586 w 3592824"/>
              <a:gd name="connsiteY38" fmla="*/ 5272239 h 6505980"/>
              <a:gd name="connsiteX39" fmla="*/ 2226278 w 3592824"/>
              <a:gd name="connsiteY39" fmla="*/ 5142134 h 6505980"/>
              <a:gd name="connsiteX40" fmla="*/ 2167610 w 3592824"/>
              <a:gd name="connsiteY40" fmla="*/ 5005824 h 6505980"/>
              <a:gd name="connsiteX41" fmla="*/ 2094934 w 3592824"/>
              <a:gd name="connsiteY41" fmla="*/ 4873928 h 6505980"/>
              <a:gd name="connsiteX42" fmla="*/ 2004022 w 3592824"/>
              <a:gd name="connsiteY42" fmla="*/ 4747491 h 6505980"/>
              <a:gd name="connsiteX43" fmla="*/ 1897003 w 3592824"/>
              <a:gd name="connsiteY43" fmla="*/ 4628630 h 6505980"/>
              <a:gd name="connsiteX44" fmla="*/ 1786353 w 3592824"/>
              <a:gd name="connsiteY44" fmla="*/ 4521927 h 6505980"/>
              <a:gd name="connsiteX45" fmla="*/ 1718256 w 3592824"/>
              <a:gd name="connsiteY45" fmla="*/ 4469625 h 6505980"/>
              <a:gd name="connsiteX46" fmla="*/ 1664984 w 3592824"/>
              <a:gd name="connsiteY46" fmla="*/ 4416354 h 6505980"/>
              <a:gd name="connsiteX47" fmla="*/ 1610735 w 3592824"/>
              <a:gd name="connsiteY47" fmla="*/ 4377899 h 6505980"/>
              <a:gd name="connsiteX48" fmla="*/ 1556121 w 3592824"/>
              <a:gd name="connsiteY48" fmla="*/ 4343019 h 6505980"/>
              <a:gd name="connsiteX49" fmla="*/ 1496586 w 3592824"/>
              <a:gd name="connsiteY49" fmla="*/ 4326909 h 6505980"/>
              <a:gd name="connsiteX50" fmla="*/ 1424825 w 3592824"/>
              <a:gd name="connsiteY50" fmla="*/ 4611755 h 6505980"/>
              <a:gd name="connsiteX51" fmla="*/ 1341569 w 3592824"/>
              <a:gd name="connsiteY51" fmla="*/ 4877209 h 6505980"/>
              <a:gd name="connsiteX52" fmla="*/ 1246153 w 3592824"/>
              <a:gd name="connsiteY52" fmla="*/ 5146295 h 6505980"/>
              <a:gd name="connsiteX53" fmla="*/ 1133098 w 3592824"/>
              <a:gd name="connsiteY53" fmla="*/ 5409585 h 6505980"/>
              <a:gd name="connsiteX54" fmla="*/ 1002651 w 3592824"/>
              <a:gd name="connsiteY54" fmla="*/ 5687069 h 6505980"/>
              <a:gd name="connsiteX55" fmla="*/ 851621 w 3592824"/>
              <a:gd name="connsiteY55" fmla="*/ 5975542 h 6505980"/>
              <a:gd name="connsiteX56" fmla="*/ 819067 w 3592824"/>
              <a:gd name="connsiteY56" fmla="*/ 6021945 h 6505980"/>
              <a:gd name="connsiteX57" fmla="*/ 782039 w 3592824"/>
              <a:gd name="connsiteY57" fmla="*/ 6094137 h 6505980"/>
              <a:gd name="connsiteX58" fmla="*/ 732689 w 3592824"/>
              <a:gd name="connsiteY58" fmla="*/ 6165853 h 6505980"/>
              <a:gd name="connsiteX59" fmla="*/ 686953 w 3592824"/>
              <a:gd name="connsiteY59" fmla="*/ 6242495 h 6505980"/>
              <a:gd name="connsiteX60" fmla="*/ 633819 w 3592824"/>
              <a:gd name="connsiteY60" fmla="*/ 6322262 h 6505980"/>
              <a:gd name="connsiteX61" fmla="*/ 576894 w 3592824"/>
              <a:gd name="connsiteY61" fmla="*/ 6387714 h 6505980"/>
              <a:gd name="connsiteX62" fmla="*/ 520310 w 3592824"/>
              <a:gd name="connsiteY62" fmla="*/ 6444298 h 6505980"/>
              <a:gd name="connsiteX63" fmla="*/ 461122 w 3592824"/>
              <a:gd name="connsiteY63" fmla="*/ 6486433 h 6505980"/>
              <a:gd name="connsiteX64" fmla="*/ 409611 w 3592824"/>
              <a:gd name="connsiteY64" fmla="*/ 6505980 h 6505980"/>
              <a:gd name="connsiteX65" fmla="*/ 397795 w 3592824"/>
              <a:gd name="connsiteY65" fmla="*/ 6478382 h 6505980"/>
              <a:gd name="connsiteX66" fmla="*/ 580228 w 3592824"/>
              <a:gd name="connsiteY66" fmla="*/ 6260780 h 6505980"/>
              <a:gd name="connsiteX67" fmla="*/ 740291 w 3592824"/>
              <a:gd name="connsiteY67" fmla="*/ 6020812 h 6505980"/>
              <a:gd name="connsiteX68" fmla="*/ 876161 w 3592824"/>
              <a:gd name="connsiteY68" fmla="*/ 5764542 h 6505980"/>
              <a:gd name="connsiteX69" fmla="*/ 983460 w 3592824"/>
              <a:gd name="connsiteY69" fmla="*/ 5511282 h 6505980"/>
              <a:gd name="connsiteX70" fmla="*/ 1071980 w 3592824"/>
              <a:gd name="connsiteY70" fmla="*/ 5262934 h 6505980"/>
              <a:gd name="connsiteX71" fmla="*/ 1108340 w 3592824"/>
              <a:gd name="connsiteY71" fmla="*/ 5079541 h 6505980"/>
              <a:gd name="connsiteX72" fmla="*/ 1121344 w 3592824"/>
              <a:gd name="connsiteY72" fmla="*/ 5084649 h 6505980"/>
              <a:gd name="connsiteX73" fmla="*/ 1125291 w 3592824"/>
              <a:gd name="connsiteY73" fmla="*/ 5080701 h 6505980"/>
              <a:gd name="connsiteX74" fmla="*/ 1124442 w 3592824"/>
              <a:gd name="connsiteY74" fmla="*/ 5071961 h 6505980"/>
              <a:gd name="connsiteX75" fmla="*/ 1122157 w 3592824"/>
              <a:gd name="connsiteY75" fmla="*/ 5065724 h 6505980"/>
              <a:gd name="connsiteX76" fmla="*/ 1117049 w 3592824"/>
              <a:gd name="connsiteY76" fmla="*/ 5052716 h 6505980"/>
              <a:gd name="connsiteX77" fmla="*/ 1122811 w 3592824"/>
              <a:gd name="connsiteY77" fmla="*/ 5042696 h 6505980"/>
              <a:gd name="connsiteX78" fmla="*/ 1122495 w 3592824"/>
              <a:gd name="connsiteY78" fmla="*/ 5034485 h 6505980"/>
              <a:gd name="connsiteX79" fmla="*/ 1124158 w 3592824"/>
              <a:gd name="connsiteY79" fmla="*/ 5024300 h 6505980"/>
              <a:gd name="connsiteX80" fmla="*/ 1120205 w 3592824"/>
              <a:gd name="connsiteY80" fmla="*/ 5028252 h 6505980"/>
              <a:gd name="connsiteX81" fmla="*/ 1122495 w 3592824"/>
              <a:gd name="connsiteY81" fmla="*/ 5034485 h 6505980"/>
              <a:gd name="connsiteX82" fmla="*/ 1108340 w 3592824"/>
              <a:gd name="connsiteY82" fmla="*/ 5079541 h 6505980"/>
              <a:gd name="connsiteX83" fmla="*/ 1019535 w 3592824"/>
              <a:gd name="connsiteY83" fmla="*/ 5061794 h 6505980"/>
              <a:gd name="connsiteX84" fmla="*/ 907867 w 3592824"/>
              <a:gd name="connsiteY84" fmla="*/ 5071187 h 6505980"/>
              <a:gd name="connsiteX85" fmla="*/ 788983 w 3592824"/>
              <a:gd name="connsiteY85" fmla="*/ 5093104 h 6505980"/>
              <a:gd name="connsiteX86" fmla="*/ 658043 w 3592824"/>
              <a:gd name="connsiteY86" fmla="*/ 5134555 h 6505980"/>
              <a:gd name="connsiteX87" fmla="*/ 522026 w 3592824"/>
              <a:gd name="connsiteY87" fmla="*/ 5190653 h 6505980"/>
              <a:gd name="connsiteX88" fmla="*/ 384200 w 3592824"/>
              <a:gd name="connsiteY88" fmla="*/ 5252843 h 6505980"/>
              <a:gd name="connsiteX89" fmla="*/ 249344 w 3592824"/>
              <a:gd name="connsiteY89" fmla="*/ 5325897 h 6505980"/>
              <a:gd name="connsiteX90" fmla="*/ 120569 w 3592824"/>
              <a:gd name="connsiteY90" fmla="*/ 5397133 h 6505980"/>
              <a:gd name="connsiteX91" fmla="*/ 0 w 3592824"/>
              <a:gd name="connsiteY91" fmla="*/ 5468693 h 6505980"/>
              <a:gd name="connsiteX92" fmla="*/ 124698 w 3592824"/>
              <a:gd name="connsiteY92" fmla="*/ 5335477 h 6505980"/>
              <a:gd name="connsiteX93" fmla="*/ 246734 w 3592824"/>
              <a:gd name="connsiteY93" fmla="*/ 5221959 h 6505980"/>
              <a:gd name="connsiteX94" fmla="*/ 376856 w 3592824"/>
              <a:gd name="connsiteY94" fmla="*/ 5132327 h 6505980"/>
              <a:gd name="connsiteX95" fmla="*/ 515500 w 3592824"/>
              <a:gd name="connsiteY95" fmla="*/ 5051213 h 6505980"/>
              <a:gd name="connsiteX96" fmla="*/ 659408 w 3592824"/>
              <a:gd name="connsiteY96" fmla="*/ 4987219 h 6505980"/>
              <a:gd name="connsiteX97" fmla="*/ 820898 w 3592824"/>
              <a:gd name="connsiteY97" fmla="*/ 4940794 h 6505980"/>
              <a:gd name="connsiteX98" fmla="*/ 1181074 w 3592824"/>
              <a:gd name="connsiteY98" fmla="*/ 4846988 h 6505980"/>
              <a:gd name="connsiteX99" fmla="*/ 1226539 w 3592824"/>
              <a:gd name="connsiteY99" fmla="*/ 4526635 h 6505980"/>
              <a:gd name="connsiteX100" fmla="*/ 1248314 w 3592824"/>
              <a:gd name="connsiteY100" fmla="*/ 4207589 h 6505980"/>
              <a:gd name="connsiteX101" fmla="*/ 1246367 w 3592824"/>
              <a:gd name="connsiteY101" fmla="*/ 3884569 h 6505980"/>
              <a:gd name="connsiteX102" fmla="*/ 1230789 w 3592824"/>
              <a:gd name="connsiteY102" fmla="*/ 3690675 h 6505980"/>
              <a:gd name="connsiteX103" fmla="*/ 1162613 w 3592824"/>
              <a:gd name="connsiteY103" fmla="*/ 3672408 h 6505980"/>
              <a:gd name="connsiteX104" fmla="*/ 1267627 w 3592824"/>
              <a:gd name="connsiteY104" fmla="*/ 3672408 h 6505980"/>
              <a:gd name="connsiteX105" fmla="*/ 1267627 w 3592824"/>
              <a:gd name="connsiteY105" fmla="*/ 2636174 h 6505980"/>
              <a:gd name="connsiteX106" fmla="*/ 1457972 w 3592824"/>
              <a:gd name="connsiteY106" fmla="*/ 2766635 h 6505980"/>
              <a:gd name="connsiteX107" fmla="*/ 1914541 w 3592824"/>
              <a:gd name="connsiteY107" fmla="*/ 1815401 h 6505980"/>
              <a:gd name="connsiteX108" fmla="*/ 1759871 w 3592824"/>
              <a:gd name="connsiteY108" fmla="*/ 1626771 h 6505980"/>
              <a:gd name="connsiteX109" fmla="*/ 1630255 w 3592824"/>
              <a:gd name="connsiteY109" fmla="*/ 1432944 h 6505980"/>
              <a:gd name="connsiteX110" fmla="*/ 1533657 w 3592824"/>
              <a:gd name="connsiteY110" fmla="*/ 1245834 h 6505980"/>
              <a:gd name="connsiteX111" fmla="*/ 1466898 w 3592824"/>
              <a:gd name="connsiteY111" fmla="*/ 1057506 h 6505980"/>
              <a:gd name="connsiteX112" fmla="*/ 1428386 w 3592824"/>
              <a:gd name="connsiteY112" fmla="*/ 871911 h 6505980"/>
              <a:gd name="connsiteX113" fmla="*/ 1418926 w 3592824"/>
              <a:gd name="connsiteY113" fmla="*/ 698165 h 6505980"/>
              <a:gd name="connsiteX114" fmla="*/ 1438518 w 3592824"/>
              <a:gd name="connsiteY114" fmla="*/ 529931 h 6505980"/>
              <a:gd name="connsiteX115" fmla="*/ 1487966 w 3592824"/>
              <a:gd name="connsiteY115" fmla="*/ 373157 h 6505980"/>
              <a:gd name="connsiteX116" fmla="*/ 1562109 w 3592824"/>
              <a:gd name="connsiteY116" fmla="*/ 234344 h 6505980"/>
              <a:gd name="connsiteX117" fmla="*/ 1590347 w 3592824"/>
              <a:gd name="connsiteY117" fmla="*/ 233909 h 6505980"/>
              <a:gd name="connsiteX118" fmla="*/ 1590423 w 3592824"/>
              <a:gd name="connsiteY118" fmla="*/ 276688 h 6505980"/>
              <a:gd name="connsiteX119" fmla="*/ 1534480 w 3592824"/>
              <a:gd name="connsiteY119" fmla="*/ 357380 h 6505980"/>
              <a:gd name="connsiteX120" fmla="*/ 1506010 w 3592824"/>
              <a:gd name="connsiteY120" fmla="*/ 457037 h 6505980"/>
              <a:gd name="connsiteX121" fmla="*/ 1488317 w 3592824"/>
              <a:gd name="connsiteY121" fmla="*/ 571212 h 6505980"/>
              <a:gd name="connsiteX122" fmla="*/ 1496884 w 3592824"/>
              <a:gd name="connsiteY122" fmla="*/ 693061 h 6505980"/>
              <a:gd name="connsiteX123" fmla="*/ 1522975 w 3592824"/>
              <a:gd name="connsiteY123" fmla="*/ 825308 h 6505980"/>
              <a:gd name="connsiteX124" fmla="*/ 1563776 w 3592824"/>
              <a:gd name="connsiteY124" fmla="*/ 957444 h 6505980"/>
              <a:gd name="connsiteX125" fmla="*/ 1623676 w 3592824"/>
              <a:gd name="connsiteY125" fmla="*/ 1089683 h 6505980"/>
              <a:gd name="connsiteX126" fmla="*/ 1701073 w 3592824"/>
              <a:gd name="connsiteY126" fmla="*/ 1219640 h 6505980"/>
              <a:gd name="connsiteX127" fmla="*/ 1784824 w 3592824"/>
              <a:gd name="connsiteY127" fmla="*/ 1340138 h 6505980"/>
              <a:gd name="connsiteX128" fmla="*/ 1839433 w 3592824"/>
              <a:gd name="connsiteY128" fmla="*/ 1402829 h 6505980"/>
              <a:gd name="connsiteX129" fmla="*/ 1879314 w 3592824"/>
              <a:gd name="connsiteY129" fmla="*/ 1462471 h 6505980"/>
              <a:gd name="connsiteX130" fmla="*/ 1923557 w 3592824"/>
              <a:gd name="connsiteY130" fmla="*/ 1509661 h 6505980"/>
              <a:gd name="connsiteX131" fmla="*/ 1968977 w 3592824"/>
              <a:gd name="connsiteY131" fmla="*/ 1553881 h 6505980"/>
              <a:gd name="connsiteX132" fmla="*/ 2023524 w 3592824"/>
              <a:gd name="connsiteY132" fmla="*/ 1583302 h 6505980"/>
              <a:gd name="connsiteX133" fmla="*/ 2159168 w 3592824"/>
              <a:gd name="connsiteY133" fmla="*/ 1357898 h 6505980"/>
              <a:gd name="connsiteX134" fmla="*/ 2301613 w 3592824"/>
              <a:gd name="connsiteY134" fmla="*/ 1152134 h 6505980"/>
              <a:gd name="connsiteX135" fmla="*/ 2456786 w 3592824"/>
              <a:gd name="connsiteY135" fmla="*/ 946442 h 6505980"/>
              <a:gd name="connsiteX136" fmla="*/ 2627883 w 3592824"/>
              <a:gd name="connsiteY136" fmla="*/ 750343 h 6505980"/>
              <a:gd name="connsiteX137" fmla="*/ 2819251 w 3592824"/>
              <a:gd name="connsiteY137" fmla="*/ 546637 h 6505980"/>
              <a:gd name="connsiteX138" fmla="*/ 3033293 w 3592824"/>
              <a:gd name="connsiteY138" fmla="*/ 338904 h 6505980"/>
              <a:gd name="connsiteX139" fmla="*/ 3075801 w 3592824"/>
              <a:gd name="connsiteY139" fmla="*/ 307656 h 6505980"/>
              <a:gd name="connsiteX140" fmla="*/ 3128615 w 3592824"/>
              <a:gd name="connsiteY140" fmla="*/ 255470 h 6505980"/>
              <a:gd name="connsiteX141" fmla="*/ 3193373 w 3592824"/>
              <a:gd name="connsiteY141" fmla="*/ 206920 h 6505980"/>
              <a:gd name="connsiteX142" fmla="*/ 3255727 w 3592824"/>
              <a:gd name="connsiteY142" fmla="*/ 153199 h 6505980"/>
              <a:gd name="connsiteX143" fmla="*/ 3326038 w 3592824"/>
              <a:gd name="connsiteY143" fmla="*/ 98736 h 6505980"/>
              <a:gd name="connsiteX144" fmla="*/ 3396772 w 3592824"/>
              <a:gd name="connsiteY144" fmla="*/ 57544 h 6505980"/>
              <a:gd name="connsiteX145" fmla="*/ 3465132 w 3592824"/>
              <a:gd name="connsiteY145" fmla="*/ 23864 h 6505980"/>
              <a:gd name="connsiteX146" fmla="*/ 3532718 w 3592824"/>
              <a:gd name="connsiteY146" fmla="*/ 3259 h 6505980"/>
              <a:gd name="connsiteX147" fmla="*/ 3587603 w 3592824"/>
              <a:gd name="connsiteY147"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552081 w 3592824"/>
              <a:gd name="connsiteY14" fmla="*/ 1074723 h 6505980"/>
              <a:gd name="connsiteX15" fmla="*/ 2451696 w 3592824"/>
              <a:gd name="connsiteY15" fmla="*/ 1220120 h 6505980"/>
              <a:gd name="connsiteX16" fmla="*/ 2333617 w 3592824"/>
              <a:gd name="connsiteY16" fmla="*/ 1482858 h 6505980"/>
              <a:gd name="connsiteX17" fmla="*/ 2239019 w 3592824"/>
              <a:gd name="connsiteY17" fmla="*/ 1750687 h 6505980"/>
              <a:gd name="connsiteX18" fmla="*/ 2166716 w 3592824"/>
              <a:gd name="connsiteY18" fmla="*/ 2028149 h 6505980"/>
              <a:gd name="connsiteX19" fmla="*/ 2138696 w 3592824"/>
              <a:gd name="connsiteY19" fmla="*/ 2191021 h 6505980"/>
              <a:gd name="connsiteX20" fmla="*/ 1708453 w 3592824"/>
              <a:gd name="connsiteY20" fmla="*/ 2932299 h 6505980"/>
              <a:gd name="connsiteX21" fmla="*/ 1722817 w 3592824"/>
              <a:gd name="connsiteY21" fmla="*/ 3822513 h 6505980"/>
              <a:gd name="connsiteX22" fmla="*/ 1536952 w 3592824"/>
              <a:gd name="connsiteY22" fmla="*/ 3772714 h 6505980"/>
              <a:gd name="connsiteX23" fmla="*/ 1541206 w 3592824"/>
              <a:gd name="connsiteY23" fmla="*/ 4042551 h 6505980"/>
              <a:gd name="connsiteX24" fmla="*/ 1736905 w 3592824"/>
              <a:gd name="connsiteY24" fmla="*/ 4202721 h 6505980"/>
              <a:gd name="connsiteX25" fmla="*/ 1910038 w 3592824"/>
              <a:gd name="connsiteY25" fmla="*/ 4375859 h 6505980"/>
              <a:gd name="connsiteX26" fmla="*/ 2049967 w 3592824"/>
              <a:gd name="connsiteY26" fmla="*/ 4551312 h 6505980"/>
              <a:gd name="connsiteX27" fmla="*/ 2161751 w 3592824"/>
              <a:gd name="connsiteY27" fmla="*/ 4736795 h 6505980"/>
              <a:gd name="connsiteX28" fmla="*/ 2245901 w 3592824"/>
              <a:gd name="connsiteY28" fmla="*/ 4927533 h 6505980"/>
              <a:gd name="connsiteX29" fmla="*/ 2299319 w 3592824"/>
              <a:gd name="connsiteY29" fmla="*/ 5113852 h 6505980"/>
              <a:gd name="connsiteX30" fmla="*/ 2323619 w 3592824"/>
              <a:gd name="connsiteY30" fmla="*/ 5302637 h 6505980"/>
              <a:gd name="connsiteX31" fmla="*/ 2316528 w 3592824"/>
              <a:gd name="connsiteY31" fmla="*/ 5487662 h 6505980"/>
              <a:gd name="connsiteX32" fmla="*/ 2281292 w 3592824"/>
              <a:gd name="connsiteY32" fmla="*/ 5660347 h 6505980"/>
              <a:gd name="connsiteX33" fmla="*/ 2254472 w 3592824"/>
              <a:gd name="connsiteY33" fmla="*/ 5669051 h 6505980"/>
              <a:gd name="connsiteX34" fmla="*/ 2243469 w 3592824"/>
              <a:gd name="connsiteY34" fmla="*/ 5622519 h 6505980"/>
              <a:gd name="connsiteX35" fmla="*/ 2276202 w 3592824"/>
              <a:gd name="connsiteY35" fmla="*/ 5518399 h 6505980"/>
              <a:gd name="connsiteX36" fmla="*/ 2277887 w 3592824"/>
              <a:gd name="connsiteY36" fmla="*/ 5401645 h 6505980"/>
              <a:gd name="connsiteX37" fmla="*/ 2265586 w 3592824"/>
              <a:gd name="connsiteY37" fmla="*/ 5272239 h 6505980"/>
              <a:gd name="connsiteX38" fmla="*/ 2226278 w 3592824"/>
              <a:gd name="connsiteY38" fmla="*/ 5142134 h 6505980"/>
              <a:gd name="connsiteX39" fmla="*/ 2167610 w 3592824"/>
              <a:gd name="connsiteY39" fmla="*/ 5005824 h 6505980"/>
              <a:gd name="connsiteX40" fmla="*/ 2094934 w 3592824"/>
              <a:gd name="connsiteY40" fmla="*/ 4873928 h 6505980"/>
              <a:gd name="connsiteX41" fmla="*/ 2004022 w 3592824"/>
              <a:gd name="connsiteY41" fmla="*/ 4747491 h 6505980"/>
              <a:gd name="connsiteX42" fmla="*/ 1897003 w 3592824"/>
              <a:gd name="connsiteY42" fmla="*/ 4628630 h 6505980"/>
              <a:gd name="connsiteX43" fmla="*/ 1786353 w 3592824"/>
              <a:gd name="connsiteY43" fmla="*/ 4521927 h 6505980"/>
              <a:gd name="connsiteX44" fmla="*/ 1718256 w 3592824"/>
              <a:gd name="connsiteY44" fmla="*/ 4469625 h 6505980"/>
              <a:gd name="connsiteX45" fmla="*/ 1664984 w 3592824"/>
              <a:gd name="connsiteY45" fmla="*/ 4416354 h 6505980"/>
              <a:gd name="connsiteX46" fmla="*/ 1610735 w 3592824"/>
              <a:gd name="connsiteY46" fmla="*/ 4377899 h 6505980"/>
              <a:gd name="connsiteX47" fmla="*/ 1556121 w 3592824"/>
              <a:gd name="connsiteY47" fmla="*/ 4343019 h 6505980"/>
              <a:gd name="connsiteX48" fmla="*/ 1496586 w 3592824"/>
              <a:gd name="connsiteY48" fmla="*/ 4326909 h 6505980"/>
              <a:gd name="connsiteX49" fmla="*/ 1424825 w 3592824"/>
              <a:gd name="connsiteY49" fmla="*/ 4611755 h 6505980"/>
              <a:gd name="connsiteX50" fmla="*/ 1341569 w 3592824"/>
              <a:gd name="connsiteY50" fmla="*/ 4877209 h 6505980"/>
              <a:gd name="connsiteX51" fmla="*/ 1246153 w 3592824"/>
              <a:gd name="connsiteY51" fmla="*/ 5146295 h 6505980"/>
              <a:gd name="connsiteX52" fmla="*/ 1133098 w 3592824"/>
              <a:gd name="connsiteY52" fmla="*/ 5409585 h 6505980"/>
              <a:gd name="connsiteX53" fmla="*/ 1002651 w 3592824"/>
              <a:gd name="connsiteY53" fmla="*/ 5687069 h 6505980"/>
              <a:gd name="connsiteX54" fmla="*/ 851621 w 3592824"/>
              <a:gd name="connsiteY54" fmla="*/ 5975542 h 6505980"/>
              <a:gd name="connsiteX55" fmla="*/ 819067 w 3592824"/>
              <a:gd name="connsiteY55" fmla="*/ 6021945 h 6505980"/>
              <a:gd name="connsiteX56" fmla="*/ 782039 w 3592824"/>
              <a:gd name="connsiteY56" fmla="*/ 6094137 h 6505980"/>
              <a:gd name="connsiteX57" fmla="*/ 732689 w 3592824"/>
              <a:gd name="connsiteY57" fmla="*/ 6165853 h 6505980"/>
              <a:gd name="connsiteX58" fmla="*/ 686953 w 3592824"/>
              <a:gd name="connsiteY58" fmla="*/ 6242495 h 6505980"/>
              <a:gd name="connsiteX59" fmla="*/ 633819 w 3592824"/>
              <a:gd name="connsiteY59" fmla="*/ 6322262 h 6505980"/>
              <a:gd name="connsiteX60" fmla="*/ 576894 w 3592824"/>
              <a:gd name="connsiteY60" fmla="*/ 6387714 h 6505980"/>
              <a:gd name="connsiteX61" fmla="*/ 520310 w 3592824"/>
              <a:gd name="connsiteY61" fmla="*/ 6444298 h 6505980"/>
              <a:gd name="connsiteX62" fmla="*/ 461122 w 3592824"/>
              <a:gd name="connsiteY62" fmla="*/ 6486433 h 6505980"/>
              <a:gd name="connsiteX63" fmla="*/ 409611 w 3592824"/>
              <a:gd name="connsiteY63" fmla="*/ 6505980 h 6505980"/>
              <a:gd name="connsiteX64" fmla="*/ 397795 w 3592824"/>
              <a:gd name="connsiteY64" fmla="*/ 6478382 h 6505980"/>
              <a:gd name="connsiteX65" fmla="*/ 580228 w 3592824"/>
              <a:gd name="connsiteY65" fmla="*/ 6260780 h 6505980"/>
              <a:gd name="connsiteX66" fmla="*/ 740291 w 3592824"/>
              <a:gd name="connsiteY66" fmla="*/ 6020812 h 6505980"/>
              <a:gd name="connsiteX67" fmla="*/ 876161 w 3592824"/>
              <a:gd name="connsiteY67" fmla="*/ 5764542 h 6505980"/>
              <a:gd name="connsiteX68" fmla="*/ 983460 w 3592824"/>
              <a:gd name="connsiteY68" fmla="*/ 5511282 h 6505980"/>
              <a:gd name="connsiteX69" fmla="*/ 1071980 w 3592824"/>
              <a:gd name="connsiteY69" fmla="*/ 5262934 h 6505980"/>
              <a:gd name="connsiteX70" fmla="*/ 1108340 w 3592824"/>
              <a:gd name="connsiteY70" fmla="*/ 5079541 h 6505980"/>
              <a:gd name="connsiteX71" fmla="*/ 1121344 w 3592824"/>
              <a:gd name="connsiteY71" fmla="*/ 5084649 h 6505980"/>
              <a:gd name="connsiteX72" fmla="*/ 1125291 w 3592824"/>
              <a:gd name="connsiteY72" fmla="*/ 5080701 h 6505980"/>
              <a:gd name="connsiteX73" fmla="*/ 1124442 w 3592824"/>
              <a:gd name="connsiteY73" fmla="*/ 5071961 h 6505980"/>
              <a:gd name="connsiteX74" fmla="*/ 1122157 w 3592824"/>
              <a:gd name="connsiteY74" fmla="*/ 5065724 h 6505980"/>
              <a:gd name="connsiteX75" fmla="*/ 1117049 w 3592824"/>
              <a:gd name="connsiteY75" fmla="*/ 5052716 h 6505980"/>
              <a:gd name="connsiteX76" fmla="*/ 1122811 w 3592824"/>
              <a:gd name="connsiteY76" fmla="*/ 5042696 h 6505980"/>
              <a:gd name="connsiteX77" fmla="*/ 1122495 w 3592824"/>
              <a:gd name="connsiteY77" fmla="*/ 5034485 h 6505980"/>
              <a:gd name="connsiteX78" fmla="*/ 1124158 w 3592824"/>
              <a:gd name="connsiteY78" fmla="*/ 5024300 h 6505980"/>
              <a:gd name="connsiteX79" fmla="*/ 1120205 w 3592824"/>
              <a:gd name="connsiteY79" fmla="*/ 5028252 h 6505980"/>
              <a:gd name="connsiteX80" fmla="*/ 1122495 w 3592824"/>
              <a:gd name="connsiteY80" fmla="*/ 5034485 h 6505980"/>
              <a:gd name="connsiteX81" fmla="*/ 1108340 w 3592824"/>
              <a:gd name="connsiteY81" fmla="*/ 5079541 h 6505980"/>
              <a:gd name="connsiteX82" fmla="*/ 1019535 w 3592824"/>
              <a:gd name="connsiteY82" fmla="*/ 5061794 h 6505980"/>
              <a:gd name="connsiteX83" fmla="*/ 907867 w 3592824"/>
              <a:gd name="connsiteY83" fmla="*/ 5071187 h 6505980"/>
              <a:gd name="connsiteX84" fmla="*/ 788983 w 3592824"/>
              <a:gd name="connsiteY84" fmla="*/ 5093104 h 6505980"/>
              <a:gd name="connsiteX85" fmla="*/ 658043 w 3592824"/>
              <a:gd name="connsiteY85" fmla="*/ 5134555 h 6505980"/>
              <a:gd name="connsiteX86" fmla="*/ 522026 w 3592824"/>
              <a:gd name="connsiteY86" fmla="*/ 5190653 h 6505980"/>
              <a:gd name="connsiteX87" fmla="*/ 384200 w 3592824"/>
              <a:gd name="connsiteY87" fmla="*/ 5252843 h 6505980"/>
              <a:gd name="connsiteX88" fmla="*/ 249344 w 3592824"/>
              <a:gd name="connsiteY88" fmla="*/ 5325897 h 6505980"/>
              <a:gd name="connsiteX89" fmla="*/ 120569 w 3592824"/>
              <a:gd name="connsiteY89" fmla="*/ 5397133 h 6505980"/>
              <a:gd name="connsiteX90" fmla="*/ 0 w 3592824"/>
              <a:gd name="connsiteY90" fmla="*/ 5468693 h 6505980"/>
              <a:gd name="connsiteX91" fmla="*/ 124698 w 3592824"/>
              <a:gd name="connsiteY91" fmla="*/ 5335477 h 6505980"/>
              <a:gd name="connsiteX92" fmla="*/ 246734 w 3592824"/>
              <a:gd name="connsiteY92" fmla="*/ 5221959 h 6505980"/>
              <a:gd name="connsiteX93" fmla="*/ 376856 w 3592824"/>
              <a:gd name="connsiteY93" fmla="*/ 5132327 h 6505980"/>
              <a:gd name="connsiteX94" fmla="*/ 515500 w 3592824"/>
              <a:gd name="connsiteY94" fmla="*/ 5051213 h 6505980"/>
              <a:gd name="connsiteX95" fmla="*/ 659408 w 3592824"/>
              <a:gd name="connsiteY95" fmla="*/ 4987219 h 6505980"/>
              <a:gd name="connsiteX96" fmla="*/ 820898 w 3592824"/>
              <a:gd name="connsiteY96" fmla="*/ 4940794 h 6505980"/>
              <a:gd name="connsiteX97" fmla="*/ 1181074 w 3592824"/>
              <a:gd name="connsiteY97" fmla="*/ 4846988 h 6505980"/>
              <a:gd name="connsiteX98" fmla="*/ 1226539 w 3592824"/>
              <a:gd name="connsiteY98" fmla="*/ 4526635 h 6505980"/>
              <a:gd name="connsiteX99" fmla="*/ 1248314 w 3592824"/>
              <a:gd name="connsiteY99" fmla="*/ 4207589 h 6505980"/>
              <a:gd name="connsiteX100" fmla="*/ 1246367 w 3592824"/>
              <a:gd name="connsiteY100" fmla="*/ 3884569 h 6505980"/>
              <a:gd name="connsiteX101" fmla="*/ 1230789 w 3592824"/>
              <a:gd name="connsiteY101" fmla="*/ 3690675 h 6505980"/>
              <a:gd name="connsiteX102" fmla="*/ 1162613 w 3592824"/>
              <a:gd name="connsiteY102" fmla="*/ 3672408 h 6505980"/>
              <a:gd name="connsiteX103" fmla="*/ 1267627 w 3592824"/>
              <a:gd name="connsiteY103" fmla="*/ 3672408 h 6505980"/>
              <a:gd name="connsiteX104" fmla="*/ 1267627 w 3592824"/>
              <a:gd name="connsiteY104" fmla="*/ 2636174 h 6505980"/>
              <a:gd name="connsiteX105" fmla="*/ 1457972 w 3592824"/>
              <a:gd name="connsiteY105" fmla="*/ 2766635 h 6505980"/>
              <a:gd name="connsiteX106" fmla="*/ 1914541 w 3592824"/>
              <a:gd name="connsiteY106" fmla="*/ 1815401 h 6505980"/>
              <a:gd name="connsiteX107" fmla="*/ 1759871 w 3592824"/>
              <a:gd name="connsiteY107" fmla="*/ 1626771 h 6505980"/>
              <a:gd name="connsiteX108" fmla="*/ 1630255 w 3592824"/>
              <a:gd name="connsiteY108" fmla="*/ 1432944 h 6505980"/>
              <a:gd name="connsiteX109" fmla="*/ 1533657 w 3592824"/>
              <a:gd name="connsiteY109" fmla="*/ 1245834 h 6505980"/>
              <a:gd name="connsiteX110" fmla="*/ 1466898 w 3592824"/>
              <a:gd name="connsiteY110" fmla="*/ 1057506 h 6505980"/>
              <a:gd name="connsiteX111" fmla="*/ 1428386 w 3592824"/>
              <a:gd name="connsiteY111" fmla="*/ 871911 h 6505980"/>
              <a:gd name="connsiteX112" fmla="*/ 1418926 w 3592824"/>
              <a:gd name="connsiteY112" fmla="*/ 698165 h 6505980"/>
              <a:gd name="connsiteX113" fmla="*/ 1438518 w 3592824"/>
              <a:gd name="connsiteY113" fmla="*/ 529931 h 6505980"/>
              <a:gd name="connsiteX114" fmla="*/ 1487966 w 3592824"/>
              <a:gd name="connsiteY114" fmla="*/ 373157 h 6505980"/>
              <a:gd name="connsiteX115" fmla="*/ 1562109 w 3592824"/>
              <a:gd name="connsiteY115" fmla="*/ 234344 h 6505980"/>
              <a:gd name="connsiteX116" fmla="*/ 1590347 w 3592824"/>
              <a:gd name="connsiteY116" fmla="*/ 233909 h 6505980"/>
              <a:gd name="connsiteX117" fmla="*/ 1590423 w 3592824"/>
              <a:gd name="connsiteY117" fmla="*/ 276688 h 6505980"/>
              <a:gd name="connsiteX118" fmla="*/ 1534480 w 3592824"/>
              <a:gd name="connsiteY118" fmla="*/ 357380 h 6505980"/>
              <a:gd name="connsiteX119" fmla="*/ 1506010 w 3592824"/>
              <a:gd name="connsiteY119" fmla="*/ 457037 h 6505980"/>
              <a:gd name="connsiteX120" fmla="*/ 1488317 w 3592824"/>
              <a:gd name="connsiteY120" fmla="*/ 571212 h 6505980"/>
              <a:gd name="connsiteX121" fmla="*/ 1496884 w 3592824"/>
              <a:gd name="connsiteY121" fmla="*/ 693061 h 6505980"/>
              <a:gd name="connsiteX122" fmla="*/ 1522975 w 3592824"/>
              <a:gd name="connsiteY122" fmla="*/ 825308 h 6505980"/>
              <a:gd name="connsiteX123" fmla="*/ 1563776 w 3592824"/>
              <a:gd name="connsiteY123" fmla="*/ 957444 h 6505980"/>
              <a:gd name="connsiteX124" fmla="*/ 1623676 w 3592824"/>
              <a:gd name="connsiteY124" fmla="*/ 1089683 h 6505980"/>
              <a:gd name="connsiteX125" fmla="*/ 1701073 w 3592824"/>
              <a:gd name="connsiteY125" fmla="*/ 1219640 h 6505980"/>
              <a:gd name="connsiteX126" fmla="*/ 1784824 w 3592824"/>
              <a:gd name="connsiteY126" fmla="*/ 1340138 h 6505980"/>
              <a:gd name="connsiteX127" fmla="*/ 1839433 w 3592824"/>
              <a:gd name="connsiteY127" fmla="*/ 1402829 h 6505980"/>
              <a:gd name="connsiteX128" fmla="*/ 1879314 w 3592824"/>
              <a:gd name="connsiteY128" fmla="*/ 1462471 h 6505980"/>
              <a:gd name="connsiteX129" fmla="*/ 1923557 w 3592824"/>
              <a:gd name="connsiteY129" fmla="*/ 1509661 h 6505980"/>
              <a:gd name="connsiteX130" fmla="*/ 1968977 w 3592824"/>
              <a:gd name="connsiteY130" fmla="*/ 1553881 h 6505980"/>
              <a:gd name="connsiteX131" fmla="*/ 2023524 w 3592824"/>
              <a:gd name="connsiteY131" fmla="*/ 1583302 h 6505980"/>
              <a:gd name="connsiteX132" fmla="*/ 2159168 w 3592824"/>
              <a:gd name="connsiteY132" fmla="*/ 1357898 h 6505980"/>
              <a:gd name="connsiteX133" fmla="*/ 2301613 w 3592824"/>
              <a:gd name="connsiteY133" fmla="*/ 1152134 h 6505980"/>
              <a:gd name="connsiteX134" fmla="*/ 2456786 w 3592824"/>
              <a:gd name="connsiteY134" fmla="*/ 946442 h 6505980"/>
              <a:gd name="connsiteX135" fmla="*/ 2627883 w 3592824"/>
              <a:gd name="connsiteY135" fmla="*/ 750343 h 6505980"/>
              <a:gd name="connsiteX136" fmla="*/ 2819251 w 3592824"/>
              <a:gd name="connsiteY136" fmla="*/ 546637 h 6505980"/>
              <a:gd name="connsiteX137" fmla="*/ 3033293 w 3592824"/>
              <a:gd name="connsiteY137" fmla="*/ 338904 h 6505980"/>
              <a:gd name="connsiteX138" fmla="*/ 3075801 w 3592824"/>
              <a:gd name="connsiteY138" fmla="*/ 307656 h 6505980"/>
              <a:gd name="connsiteX139" fmla="*/ 3128615 w 3592824"/>
              <a:gd name="connsiteY139" fmla="*/ 255470 h 6505980"/>
              <a:gd name="connsiteX140" fmla="*/ 3193373 w 3592824"/>
              <a:gd name="connsiteY140" fmla="*/ 206920 h 6505980"/>
              <a:gd name="connsiteX141" fmla="*/ 3255727 w 3592824"/>
              <a:gd name="connsiteY141" fmla="*/ 153199 h 6505980"/>
              <a:gd name="connsiteX142" fmla="*/ 3326038 w 3592824"/>
              <a:gd name="connsiteY142" fmla="*/ 98736 h 6505980"/>
              <a:gd name="connsiteX143" fmla="*/ 3396772 w 3592824"/>
              <a:gd name="connsiteY143" fmla="*/ 57544 h 6505980"/>
              <a:gd name="connsiteX144" fmla="*/ 3465132 w 3592824"/>
              <a:gd name="connsiteY144" fmla="*/ 23864 h 6505980"/>
              <a:gd name="connsiteX145" fmla="*/ 3532718 w 3592824"/>
              <a:gd name="connsiteY145" fmla="*/ 3259 h 6505980"/>
              <a:gd name="connsiteX146" fmla="*/ 3587603 w 3592824"/>
              <a:gd name="connsiteY146"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553655 w 3592824"/>
              <a:gd name="connsiteY13" fmla="*/ 1067597 h 6505980"/>
              <a:gd name="connsiteX14" fmla="*/ 2451696 w 3592824"/>
              <a:gd name="connsiteY14" fmla="*/ 1220120 h 6505980"/>
              <a:gd name="connsiteX15" fmla="*/ 2333617 w 3592824"/>
              <a:gd name="connsiteY15" fmla="*/ 1482858 h 6505980"/>
              <a:gd name="connsiteX16" fmla="*/ 2239019 w 3592824"/>
              <a:gd name="connsiteY16" fmla="*/ 1750687 h 6505980"/>
              <a:gd name="connsiteX17" fmla="*/ 2166716 w 3592824"/>
              <a:gd name="connsiteY17" fmla="*/ 2028149 h 6505980"/>
              <a:gd name="connsiteX18" fmla="*/ 2138696 w 3592824"/>
              <a:gd name="connsiteY18" fmla="*/ 2191021 h 6505980"/>
              <a:gd name="connsiteX19" fmla="*/ 1708453 w 3592824"/>
              <a:gd name="connsiteY19" fmla="*/ 2932299 h 6505980"/>
              <a:gd name="connsiteX20" fmla="*/ 1722817 w 3592824"/>
              <a:gd name="connsiteY20" fmla="*/ 3822513 h 6505980"/>
              <a:gd name="connsiteX21" fmla="*/ 1536952 w 3592824"/>
              <a:gd name="connsiteY21" fmla="*/ 3772714 h 6505980"/>
              <a:gd name="connsiteX22" fmla="*/ 1541206 w 3592824"/>
              <a:gd name="connsiteY22" fmla="*/ 4042551 h 6505980"/>
              <a:gd name="connsiteX23" fmla="*/ 1736905 w 3592824"/>
              <a:gd name="connsiteY23" fmla="*/ 4202721 h 6505980"/>
              <a:gd name="connsiteX24" fmla="*/ 1910038 w 3592824"/>
              <a:gd name="connsiteY24" fmla="*/ 4375859 h 6505980"/>
              <a:gd name="connsiteX25" fmla="*/ 2049967 w 3592824"/>
              <a:gd name="connsiteY25" fmla="*/ 4551312 h 6505980"/>
              <a:gd name="connsiteX26" fmla="*/ 2161751 w 3592824"/>
              <a:gd name="connsiteY26" fmla="*/ 4736795 h 6505980"/>
              <a:gd name="connsiteX27" fmla="*/ 2245901 w 3592824"/>
              <a:gd name="connsiteY27" fmla="*/ 4927533 h 6505980"/>
              <a:gd name="connsiteX28" fmla="*/ 2299319 w 3592824"/>
              <a:gd name="connsiteY28" fmla="*/ 5113852 h 6505980"/>
              <a:gd name="connsiteX29" fmla="*/ 2323619 w 3592824"/>
              <a:gd name="connsiteY29" fmla="*/ 5302637 h 6505980"/>
              <a:gd name="connsiteX30" fmla="*/ 2316528 w 3592824"/>
              <a:gd name="connsiteY30" fmla="*/ 5487662 h 6505980"/>
              <a:gd name="connsiteX31" fmla="*/ 2281292 w 3592824"/>
              <a:gd name="connsiteY31" fmla="*/ 5660347 h 6505980"/>
              <a:gd name="connsiteX32" fmla="*/ 2254472 w 3592824"/>
              <a:gd name="connsiteY32" fmla="*/ 5669051 h 6505980"/>
              <a:gd name="connsiteX33" fmla="*/ 2243469 w 3592824"/>
              <a:gd name="connsiteY33" fmla="*/ 5622519 h 6505980"/>
              <a:gd name="connsiteX34" fmla="*/ 2276202 w 3592824"/>
              <a:gd name="connsiteY34" fmla="*/ 5518399 h 6505980"/>
              <a:gd name="connsiteX35" fmla="*/ 2277887 w 3592824"/>
              <a:gd name="connsiteY35" fmla="*/ 5401645 h 6505980"/>
              <a:gd name="connsiteX36" fmla="*/ 2265586 w 3592824"/>
              <a:gd name="connsiteY36" fmla="*/ 5272239 h 6505980"/>
              <a:gd name="connsiteX37" fmla="*/ 2226278 w 3592824"/>
              <a:gd name="connsiteY37" fmla="*/ 5142134 h 6505980"/>
              <a:gd name="connsiteX38" fmla="*/ 2167610 w 3592824"/>
              <a:gd name="connsiteY38" fmla="*/ 5005824 h 6505980"/>
              <a:gd name="connsiteX39" fmla="*/ 2094934 w 3592824"/>
              <a:gd name="connsiteY39" fmla="*/ 4873928 h 6505980"/>
              <a:gd name="connsiteX40" fmla="*/ 2004022 w 3592824"/>
              <a:gd name="connsiteY40" fmla="*/ 4747491 h 6505980"/>
              <a:gd name="connsiteX41" fmla="*/ 1897003 w 3592824"/>
              <a:gd name="connsiteY41" fmla="*/ 4628630 h 6505980"/>
              <a:gd name="connsiteX42" fmla="*/ 1786353 w 3592824"/>
              <a:gd name="connsiteY42" fmla="*/ 4521927 h 6505980"/>
              <a:gd name="connsiteX43" fmla="*/ 1718256 w 3592824"/>
              <a:gd name="connsiteY43" fmla="*/ 4469625 h 6505980"/>
              <a:gd name="connsiteX44" fmla="*/ 1664984 w 3592824"/>
              <a:gd name="connsiteY44" fmla="*/ 4416354 h 6505980"/>
              <a:gd name="connsiteX45" fmla="*/ 1610735 w 3592824"/>
              <a:gd name="connsiteY45" fmla="*/ 4377899 h 6505980"/>
              <a:gd name="connsiteX46" fmla="*/ 1556121 w 3592824"/>
              <a:gd name="connsiteY46" fmla="*/ 4343019 h 6505980"/>
              <a:gd name="connsiteX47" fmla="*/ 1496586 w 3592824"/>
              <a:gd name="connsiteY47" fmla="*/ 4326909 h 6505980"/>
              <a:gd name="connsiteX48" fmla="*/ 1424825 w 3592824"/>
              <a:gd name="connsiteY48" fmla="*/ 4611755 h 6505980"/>
              <a:gd name="connsiteX49" fmla="*/ 1341569 w 3592824"/>
              <a:gd name="connsiteY49" fmla="*/ 4877209 h 6505980"/>
              <a:gd name="connsiteX50" fmla="*/ 1246153 w 3592824"/>
              <a:gd name="connsiteY50" fmla="*/ 5146295 h 6505980"/>
              <a:gd name="connsiteX51" fmla="*/ 1133098 w 3592824"/>
              <a:gd name="connsiteY51" fmla="*/ 5409585 h 6505980"/>
              <a:gd name="connsiteX52" fmla="*/ 1002651 w 3592824"/>
              <a:gd name="connsiteY52" fmla="*/ 5687069 h 6505980"/>
              <a:gd name="connsiteX53" fmla="*/ 851621 w 3592824"/>
              <a:gd name="connsiteY53" fmla="*/ 5975542 h 6505980"/>
              <a:gd name="connsiteX54" fmla="*/ 819067 w 3592824"/>
              <a:gd name="connsiteY54" fmla="*/ 6021945 h 6505980"/>
              <a:gd name="connsiteX55" fmla="*/ 782039 w 3592824"/>
              <a:gd name="connsiteY55" fmla="*/ 6094137 h 6505980"/>
              <a:gd name="connsiteX56" fmla="*/ 732689 w 3592824"/>
              <a:gd name="connsiteY56" fmla="*/ 6165853 h 6505980"/>
              <a:gd name="connsiteX57" fmla="*/ 686953 w 3592824"/>
              <a:gd name="connsiteY57" fmla="*/ 6242495 h 6505980"/>
              <a:gd name="connsiteX58" fmla="*/ 633819 w 3592824"/>
              <a:gd name="connsiteY58" fmla="*/ 6322262 h 6505980"/>
              <a:gd name="connsiteX59" fmla="*/ 576894 w 3592824"/>
              <a:gd name="connsiteY59" fmla="*/ 6387714 h 6505980"/>
              <a:gd name="connsiteX60" fmla="*/ 520310 w 3592824"/>
              <a:gd name="connsiteY60" fmla="*/ 6444298 h 6505980"/>
              <a:gd name="connsiteX61" fmla="*/ 461122 w 3592824"/>
              <a:gd name="connsiteY61" fmla="*/ 6486433 h 6505980"/>
              <a:gd name="connsiteX62" fmla="*/ 409611 w 3592824"/>
              <a:gd name="connsiteY62" fmla="*/ 6505980 h 6505980"/>
              <a:gd name="connsiteX63" fmla="*/ 397795 w 3592824"/>
              <a:gd name="connsiteY63" fmla="*/ 6478382 h 6505980"/>
              <a:gd name="connsiteX64" fmla="*/ 580228 w 3592824"/>
              <a:gd name="connsiteY64" fmla="*/ 6260780 h 6505980"/>
              <a:gd name="connsiteX65" fmla="*/ 740291 w 3592824"/>
              <a:gd name="connsiteY65" fmla="*/ 6020812 h 6505980"/>
              <a:gd name="connsiteX66" fmla="*/ 876161 w 3592824"/>
              <a:gd name="connsiteY66" fmla="*/ 5764542 h 6505980"/>
              <a:gd name="connsiteX67" fmla="*/ 983460 w 3592824"/>
              <a:gd name="connsiteY67" fmla="*/ 5511282 h 6505980"/>
              <a:gd name="connsiteX68" fmla="*/ 1071980 w 3592824"/>
              <a:gd name="connsiteY68" fmla="*/ 5262934 h 6505980"/>
              <a:gd name="connsiteX69" fmla="*/ 1108340 w 3592824"/>
              <a:gd name="connsiteY69" fmla="*/ 5079541 h 6505980"/>
              <a:gd name="connsiteX70" fmla="*/ 1121344 w 3592824"/>
              <a:gd name="connsiteY70" fmla="*/ 5084649 h 6505980"/>
              <a:gd name="connsiteX71" fmla="*/ 1125291 w 3592824"/>
              <a:gd name="connsiteY71" fmla="*/ 5080701 h 6505980"/>
              <a:gd name="connsiteX72" fmla="*/ 1124442 w 3592824"/>
              <a:gd name="connsiteY72" fmla="*/ 5071961 h 6505980"/>
              <a:gd name="connsiteX73" fmla="*/ 1122157 w 3592824"/>
              <a:gd name="connsiteY73" fmla="*/ 5065724 h 6505980"/>
              <a:gd name="connsiteX74" fmla="*/ 1117049 w 3592824"/>
              <a:gd name="connsiteY74" fmla="*/ 5052716 h 6505980"/>
              <a:gd name="connsiteX75" fmla="*/ 1122811 w 3592824"/>
              <a:gd name="connsiteY75" fmla="*/ 5042696 h 6505980"/>
              <a:gd name="connsiteX76" fmla="*/ 1122495 w 3592824"/>
              <a:gd name="connsiteY76" fmla="*/ 5034485 h 6505980"/>
              <a:gd name="connsiteX77" fmla="*/ 1124158 w 3592824"/>
              <a:gd name="connsiteY77" fmla="*/ 5024300 h 6505980"/>
              <a:gd name="connsiteX78" fmla="*/ 1120205 w 3592824"/>
              <a:gd name="connsiteY78" fmla="*/ 5028252 h 6505980"/>
              <a:gd name="connsiteX79" fmla="*/ 1122495 w 3592824"/>
              <a:gd name="connsiteY79" fmla="*/ 5034485 h 6505980"/>
              <a:gd name="connsiteX80" fmla="*/ 1108340 w 3592824"/>
              <a:gd name="connsiteY80" fmla="*/ 5079541 h 6505980"/>
              <a:gd name="connsiteX81" fmla="*/ 1019535 w 3592824"/>
              <a:gd name="connsiteY81" fmla="*/ 5061794 h 6505980"/>
              <a:gd name="connsiteX82" fmla="*/ 907867 w 3592824"/>
              <a:gd name="connsiteY82" fmla="*/ 5071187 h 6505980"/>
              <a:gd name="connsiteX83" fmla="*/ 788983 w 3592824"/>
              <a:gd name="connsiteY83" fmla="*/ 5093104 h 6505980"/>
              <a:gd name="connsiteX84" fmla="*/ 658043 w 3592824"/>
              <a:gd name="connsiteY84" fmla="*/ 5134555 h 6505980"/>
              <a:gd name="connsiteX85" fmla="*/ 522026 w 3592824"/>
              <a:gd name="connsiteY85" fmla="*/ 5190653 h 6505980"/>
              <a:gd name="connsiteX86" fmla="*/ 384200 w 3592824"/>
              <a:gd name="connsiteY86" fmla="*/ 5252843 h 6505980"/>
              <a:gd name="connsiteX87" fmla="*/ 249344 w 3592824"/>
              <a:gd name="connsiteY87" fmla="*/ 5325897 h 6505980"/>
              <a:gd name="connsiteX88" fmla="*/ 120569 w 3592824"/>
              <a:gd name="connsiteY88" fmla="*/ 5397133 h 6505980"/>
              <a:gd name="connsiteX89" fmla="*/ 0 w 3592824"/>
              <a:gd name="connsiteY89" fmla="*/ 5468693 h 6505980"/>
              <a:gd name="connsiteX90" fmla="*/ 124698 w 3592824"/>
              <a:gd name="connsiteY90" fmla="*/ 5335477 h 6505980"/>
              <a:gd name="connsiteX91" fmla="*/ 246734 w 3592824"/>
              <a:gd name="connsiteY91" fmla="*/ 5221959 h 6505980"/>
              <a:gd name="connsiteX92" fmla="*/ 376856 w 3592824"/>
              <a:gd name="connsiteY92" fmla="*/ 5132327 h 6505980"/>
              <a:gd name="connsiteX93" fmla="*/ 515500 w 3592824"/>
              <a:gd name="connsiteY93" fmla="*/ 5051213 h 6505980"/>
              <a:gd name="connsiteX94" fmla="*/ 659408 w 3592824"/>
              <a:gd name="connsiteY94" fmla="*/ 4987219 h 6505980"/>
              <a:gd name="connsiteX95" fmla="*/ 820898 w 3592824"/>
              <a:gd name="connsiteY95" fmla="*/ 4940794 h 6505980"/>
              <a:gd name="connsiteX96" fmla="*/ 1181074 w 3592824"/>
              <a:gd name="connsiteY96" fmla="*/ 4846988 h 6505980"/>
              <a:gd name="connsiteX97" fmla="*/ 1226539 w 3592824"/>
              <a:gd name="connsiteY97" fmla="*/ 4526635 h 6505980"/>
              <a:gd name="connsiteX98" fmla="*/ 1248314 w 3592824"/>
              <a:gd name="connsiteY98" fmla="*/ 4207589 h 6505980"/>
              <a:gd name="connsiteX99" fmla="*/ 1246367 w 3592824"/>
              <a:gd name="connsiteY99" fmla="*/ 3884569 h 6505980"/>
              <a:gd name="connsiteX100" fmla="*/ 1230789 w 3592824"/>
              <a:gd name="connsiteY100" fmla="*/ 3690675 h 6505980"/>
              <a:gd name="connsiteX101" fmla="*/ 1162613 w 3592824"/>
              <a:gd name="connsiteY101" fmla="*/ 3672408 h 6505980"/>
              <a:gd name="connsiteX102" fmla="*/ 1267627 w 3592824"/>
              <a:gd name="connsiteY102" fmla="*/ 3672408 h 6505980"/>
              <a:gd name="connsiteX103" fmla="*/ 1267627 w 3592824"/>
              <a:gd name="connsiteY103" fmla="*/ 2636174 h 6505980"/>
              <a:gd name="connsiteX104" fmla="*/ 1457972 w 3592824"/>
              <a:gd name="connsiteY104" fmla="*/ 2766635 h 6505980"/>
              <a:gd name="connsiteX105" fmla="*/ 1914541 w 3592824"/>
              <a:gd name="connsiteY105" fmla="*/ 1815401 h 6505980"/>
              <a:gd name="connsiteX106" fmla="*/ 1759871 w 3592824"/>
              <a:gd name="connsiteY106" fmla="*/ 1626771 h 6505980"/>
              <a:gd name="connsiteX107" fmla="*/ 1630255 w 3592824"/>
              <a:gd name="connsiteY107" fmla="*/ 1432944 h 6505980"/>
              <a:gd name="connsiteX108" fmla="*/ 1533657 w 3592824"/>
              <a:gd name="connsiteY108" fmla="*/ 1245834 h 6505980"/>
              <a:gd name="connsiteX109" fmla="*/ 1466898 w 3592824"/>
              <a:gd name="connsiteY109" fmla="*/ 1057506 h 6505980"/>
              <a:gd name="connsiteX110" fmla="*/ 1428386 w 3592824"/>
              <a:gd name="connsiteY110" fmla="*/ 871911 h 6505980"/>
              <a:gd name="connsiteX111" fmla="*/ 1418926 w 3592824"/>
              <a:gd name="connsiteY111" fmla="*/ 698165 h 6505980"/>
              <a:gd name="connsiteX112" fmla="*/ 1438518 w 3592824"/>
              <a:gd name="connsiteY112" fmla="*/ 529931 h 6505980"/>
              <a:gd name="connsiteX113" fmla="*/ 1487966 w 3592824"/>
              <a:gd name="connsiteY113" fmla="*/ 373157 h 6505980"/>
              <a:gd name="connsiteX114" fmla="*/ 1562109 w 3592824"/>
              <a:gd name="connsiteY114" fmla="*/ 234344 h 6505980"/>
              <a:gd name="connsiteX115" fmla="*/ 1590347 w 3592824"/>
              <a:gd name="connsiteY115" fmla="*/ 233909 h 6505980"/>
              <a:gd name="connsiteX116" fmla="*/ 1590423 w 3592824"/>
              <a:gd name="connsiteY116" fmla="*/ 276688 h 6505980"/>
              <a:gd name="connsiteX117" fmla="*/ 1534480 w 3592824"/>
              <a:gd name="connsiteY117" fmla="*/ 357380 h 6505980"/>
              <a:gd name="connsiteX118" fmla="*/ 1506010 w 3592824"/>
              <a:gd name="connsiteY118" fmla="*/ 457037 h 6505980"/>
              <a:gd name="connsiteX119" fmla="*/ 1488317 w 3592824"/>
              <a:gd name="connsiteY119" fmla="*/ 571212 h 6505980"/>
              <a:gd name="connsiteX120" fmla="*/ 1496884 w 3592824"/>
              <a:gd name="connsiteY120" fmla="*/ 693061 h 6505980"/>
              <a:gd name="connsiteX121" fmla="*/ 1522975 w 3592824"/>
              <a:gd name="connsiteY121" fmla="*/ 825308 h 6505980"/>
              <a:gd name="connsiteX122" fmla="*/ 1563776 w 3592824"/>
              <a:gd name="connsiteY122" fmla="*/ 957444 h 6505980"/>
              <a:gd name="connsiteX123" fmla="*/ 1623676 w 3592824"/>
              <a:gd name="connsiteY123" fmla="*/ 1089683 h 6505980"/>
              <a:gd name="connsiteX124" fmla="*/ 1701073 w 3592824"/>
              <a:gd name="connsiteY124" fmla="*/ 1219640 h 6505980"/>
              <a:gd name="connsiteX125" fmla="*/ 1784824 w 3592824"/>
              <a:gd name="connsiteY125" fmla="*/ 1340138 h 6505980"/>
              <a:gd name="connsiteX126" fmla="*/ 1839433 w 3592824"/>
              <a:gd name="connsiteY126" fmla="*/ 1402829 h 6505980"/>
              <a:gd name="connsiteX127" fmla="*/ 1879314 w 3592824"/>
              <a:gd name="connsiteY127" fmla="*/ 1462471 h 6505980"/>
              <a:gd name="connsiteX128" fmla="*/ 1923557 w 3592824"/>
              <a:gd name="connsiteY128" fmla="*/ 1509661 h 6505980"/>
              <a:gd name="connsiteX129" fmla="*/ 1968977 w 3592824"/>
              <a:gd name="connsiteY129" fmla="*/ 1553881 h 6505980"/>
              <a:gd name="connsiteX130" fmla="*/ 2023524 w 3592824"/>
              <a:gd name="connsiteY130" fmla="*/ 1583302 h 6505980"/>
              <a:gd name="connsiteX131" fmla="*/ 2159168 w 3592824"/>
              <a:gd name="connsiteY131" fmla="*/ 1357898 h 6505980"/>
              <a:gd name="connsiteX132" fmla="*/ 2301613 w 3592824"/>
              <a:gd name="connsiteY132" fmla="*/ 1152134 h 6505980"/>
              <a:gd name="connsiteX133" fmla="*/ 2456786 w 3592824"/>
              <a:gd name="connsiteY133" fmla="*/ 946442 h 6505980"/>
              <a:gd name="connsiteX134" fmla="*/ 2627883 w 3592824"/>
              <a:gd name="connsiteY134" fmla="*/ 750343 h 6505980"/>
              <a:gd name="connsiteX135" fmla="*/ 2819251 w 3592824"/>
              <a:gd name="connsiteY135" fmla="*/ 546637 h 6505980"/>
              <a:gd name="connsiteX136" fmla="*/ 3033293 w 3592824"/>
              <a:gd name="connsiteY136" fmla="*/ 338904 h 6505980"/>
              <a:gd name="connsiteX137" fmla="*/ 3075801 w 3592824"/>
              <a:gd name="connsiteY137" fmla="*/ 307656 h 6505980"/>
              <a:gd name="connsiteX138" fmla="*/ 3128615 w 3592824"/>
              <a:gd name="connsiteY138" fmla="*/ 255470 h 6505980"/>
              <a:gd name="connsiteX139" fmla="*/ 3193373 w 3592824"/>
              <a:gd name="connsiteY139" fmla="*/ 206920 h 6505980"/>
              <a:gd name="connsiteX140" fmla="*/ 3255727 w 3592824"/>
              <a:gd name="connsiteY140" fmla="*/ 153199 h 6505980"/>
              <a:gd name="connsiteX141" fmla="*/ 3326038 w 3592824"/>
              <a:gd name="connsiteY141" fmla="*/ 98736 h 6505980"/>
              <a:gd name="connsiteX142" fmla="*/ 3396772 w 3592824"/>
              <a:gd name="connsiteY142" fmla="*/ 57544 h 6505980"/>
              <a:gd name="connsiteX143" fmla="*/ 3465132 w 3592824"/>
              <a:gd name="connsiteY143" fmla="*/ 23864 h 6505980"/>
              <a:gd name="connsiteX144" fmla="*/ 3532718 w 3592824"/>
              <a:gd name="connsiteY144" fmla="*/ 3259 h 6505980"/>
              <a:gd name="connsiteX145" fmla="*/ 3587603 w 3592824"/>
              <a:gd name="connsiteY145"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561604 w 3592824"/>
              <a:gd name="connsiteY12" fmla="*/ 1060520 h 6505980"/>
              <a:gd name="connsiteX13" fmla="*/ 2451696 w 3592824"/>
              <a:gd name="connsiteY13" fmla="*/ 1220120 h 6505980"/>
              <a:gd name="connsiteX14" fmla="*/ 2333617 w 3592824"/>
              <a:gd name="connsiteY14" fmla="*/ 1482858 h 6505980"/>
              <a:gd name="connsiteX15" fmla="*/ 2239019 w 3592824"/>
              <a:gd name="connsiteY15" fmla="*/ 1750687 h 6505980"/>
              <a:gd name="connsiteX16" fmla="*/ 2166716 w 3592824"/>
              <a:gd name="connsiteY16" fmla="*/ 2028149 h 6505980"/>
              <a:gd name="connsiteX17" fmla="*/ 2138696 w 3592824"/>
              <a:gd name="connsiteY17" fmla="*/ 2191021 h 6505980"/>
              <a:gd name="connsiteX18" fmla="*/ 1708453 w 3592824"/>
              <a:gd name="connsiteY18" fmla="*/ 2932299 h 6505980"/>
              <a:gd name="connsiteX19" fmla="*/ 1722817 w 3592824"/>
              <a:gd name="connsiteY19" fmla="*/ 3822513 h 6505980"/>
              <a:gd name="connsiteX20" fmla="*/ 1536952 w 3592824"/>
              <a:gd name="connsiteY20" fmla="*/ 3772714 h 6505980"/>
              <a:gd name="connsiteX21" fmla="*/ 1541206 w 3592824"/>
              <a:gd name="connsiteY21" fmla="*/ 4042551 h 6505980"/>
              <a:gd name="connsiteX22" fmla="*/ 1736905 w 3592824"/>
              <a:gd name="connsiteY22" fmla="*/ 4202721 h 6505980"/>
              <a:gd name="connsiteX23" fmla="*/ 1910038 w 3592824"/>
              <a:gd name="connsiteY23" fmla="*/ 4375859 h 6505980"/>
              <a:gd name="connsiteX24" fmla="*/ 2049967 w 3592824"/>
              <a:gd name="connsiteY24" fmla="*/ 4551312 h 6505980"/>
              <a:gd name="connsiteX25" fmla="*/ 2161751 w 3592824"/>
              <a:gd name="connsiteY25" fmla="*/ 4736795 h 6505980"/>
              <a:gd name="connsiteX26" fmla="*/ 2245901 w 3592824"/>
              <a:gd name="connsiteY26" fmla="*/ 4927533 h 6505980"/>
              <a:gd name="connsiteX27" fmla="*/ 2299319 w 3592824"/>
              <a:gd name="connsiteY27" fmla="*/ 5113852 h 6505980"/>
              <a:gd name="connsiteX28" fmla="*/ 2323619 w 3592824"/>
              <a:gd name="connsiteY28" fmla="*/ 5302637 h 6505980"/>
              <a:gd name="connsiteX29" fmla="*/ 2316528 w 3592824"/>
              <a:gd name="connsiteY29" fmla="*/ 5487662 h 6505980"/>
              <a:gd name="connsiteX30" fmla="*/ 2281292 w 3592824"/>
              <a:gd name="connsiteY30" fmla="*/ 5660347 h 6505980"/>
              <a:gd name="connsiteX31" fmla="*/ 2254472 w 3592824"/>
              <a:gd name="connsiteY31" fmla="*/ 5669051 h 6505980"/>
              <a:gd name="connsiteX32" fmla="*/ 2243469 w 3592824"/>
              <a:gd name="connsiteY32" fmla="*/ 5622519 h 6505980"/>
              <a:gd name="connsiteX33" fmla="*/ 2276202 w 3592824"/>
              <a:gd name="connsiteY33" fmla="*/ 5518399 h 6505980"/>
              <a:gd name="connsiteX34" fmla="*/ 2277887 w 3592824"/>
              <a:gd name="connsiteY34" fmla="*/ 5401645 h 6505980"/>
              <a:gd name="connsiteX35" fmla="*/ 2265586 w 3592824"/>
              <a:gd name="connsiteY35" fmla="*/ 5272239 h 6505980"/>
              <a:gd name="connsiteX36" fmla="*/ 2226278 w 3592824"/>
              <a:gd name="connsiteY36" fmla="*/ 5142134 h 6505980"/>
              <a:gd name="connsiteX37" fmla="*/ 2167610 w 3592824"/>
              <a:gd name="connsiteY37" fmla="*/ 5005824 h 6505980"/>
              <a:gd name="connsiteX38" fmla="*/ 2094934 w 3592824"/>
              <a:gd name="connsiteY38" fmla="*/ 4873928 h 6505980"/>
              <a:gd name="connsiteX39" fmla="*/ 2004022 w 3592824"/>
              <a:gd name="connsiteY39" fmla="*/ 4747491 h 6505980"/>
              <a:gd name="connsiteX40" fmla="*/ 1897003 w 3592824"/>
              <a:gd name="connsiteY40" fmla="*/ 4628630 h 6505980"/>
              <a:gd name="connsiteX41" fmla="*/ 1786353 w 3592824"/>
              <a:gd name="connsiteY41" fmla="*/ 4521927 h 6505980"/>
              <a:gd name="connsiteX42" fmla="*/ 1718256 w 3592824"/>
              <a:gd name="connsiteY42" fmla="*/ 4469625 h 6505980"/>
              <a:gd name="connsiteX43" fmla="*/ 1664984 w 3592824"/>
              <a:gd name="connsiteY43" fmla="*/ 4416354 h 6505980"/>
              <a:gd name="connsiteX44" fmla="*/ 1610735 w 3592824"/>
              <a:gd name="connsiteY44" fmla="*/ 4377899 h 6505980"/>
              <a:gd name="connsiteX45" fmla="*/ 1556121 w 3592824"/>
              <a:gd name="connsiteY45" fmla="*/ 4343019 h 6505980"/>
              <a:gd name="connsiteX46" fmla="*/ 1496586 w 3592824"/>
              <a:gd name="connsiteY46" fmla="*/ 4326909 h 6505980"/>
              <a:gd name="connsiteX47" fmla="*/ 1424825 w 3592824"/>
              <a:gd name="connsiteY47" fmla="*/ 4611755 h 6505980"/>
              <a:gd name="connsiteX48" fmla="*/ 1341569 w 3592824"/>
              <a:gd name="connsiteY48" fmla="*/ 4877209 h 6505980"/>
              <a:gd name="connsiteX49" fmla="*/ 1246153 w 3592824"/>
              <a:gd name="connsiteY49" fmla="*/ 5146295 h 6505980"/>
              <a:gd name="connsiteX50" fmla="*/ 1133098 w 3592824"/>
              <a:gd name="connsiteY50" fmla="*/ 5409585 h 6505980"/>
              <a:gd name="connsiteX51" fmla="*/ 1002651 w 3592824"/>
              <a:gd name="connsiteY51" fmla="*/ 5687069 h 6505980"/>
              <a:gd name="connsiteX52" fmla="*/ 851621 w 3592824"/>
              <a:gd name="connsiteY52" fmla="*/ 5975542 h 6505980"/>
              <a:gd name="connsiteX53" fmla="*/ 819067 w 3592824"/>
              <a:gd name="connsiteY53" fmla="*/ 6021945 h 6505980"/>
              <a:gd name="connsiteX54" fmla="*/ 782039 w 3592824"/>
              <a:gd name="connsiteY54" fmla="*/ 6094137 h 6505980"/>
              <a:gd name="connsiteX55" fmla="*/ 732689 w 3592824"/>
              <a:gd name="connsiteY55" fmla="*/ 6165853 h 6505980"/>
              <a:gd name="connsiteX56" fmla="*/ 686953 w 3592824"/>
              <a:gd name="connsiteY56" fmla="*/ 6242495 h 6505980"/>
              <a:gd name="connsiteX57" fmla="*/ 633819 w 3592824"/>
              <a:gd name="connsiteY57" fmla="*/ 6322262 h 6505980"/>
              <a:gd name="connsiteX58" fmla="*/ 576894 w 3592824"/>
              <a:gd name="connsiteY58" fmla="*/ 6387714 h 6505980"/>
              <a:gd name="connsiteX59" fmla="*/ 520310 w 3592824"/>
              <a:gd name="connsiteY59" fmla="*/ 6444298 h 6505980"/>
              <a:gd name="connsiteX60" fmla="*/ 461122 w 3592824"/>
              <a:gd name="connsiteY60" fmla="*/ 6486433 h 6505980"/>
              <a:gd name="connsiteX61" fmla="*/ 409611 w 3592824"/>
              <a:gd name="connsiteY61" fmla="*/ 6505980 h 6505980"/>
              <a:gd name="connsiteX62" fmla="*/ 397795 w 3592824"/>
              <a:gd name="connsiteY62" fmla="*/ 6478382 h 6505980"/>
              <a:gd name="connsiteX63" fmla="*/ 580228 w 3592824"/>
              <a:gd name="connsiteY63" fmla="*/ 6260780 h 6505980"/>
              <a:gd name="connsiteX64" fmla="*/ 740291 w 3592824"/>
              <a:gd name="connsiteY64" fmla="*/ 6020812 h 6505980"/>
              <a:gd name="connsiteX65" fmla="*/ 876161 w 3592824"/>
              <a:gd name="connsiteY65" fmla="*/ 5764542 h 6505980"/>
              <a:gd name="connsiteX66" fmla="*/ 983460 w 3592824"/>
              <a:gd name="connsiteY66" fmla="*/ 5511282 h 6505980"/>
              <a:gd name="connsiteX67" fmla="*/ 1071980 w 3592824"/>
              <a:gd name="connsiteY67" fmla="*/ 5262934 h 6505980"/>
              <a:gd name="connsiteX68" fmla="*/ 1108340 w 3592824"/>
              <a:gd name="connsiteY68" fmla="*/ 5079541 h 6505980"/>
              <a:gd name="connsiteX69" fmla="*/ 1121344 w 3592824"/>
              <a:gd name="connsiteY69" fmla="*/ 5084649 h 6505980"/>
              <a:gd name="connsiteX70" fmla="*/ 1125291 w 3592824"/>
              <a:gd name="connsiteY70" fmla="*/ 5080701 h 6505980"/>
              <a:gd name="connsiteX71" fmla="*/ 1124442 w 3592824"/>
              <a:gd name="connsiteY71" fmla="*/ 5071961 h 6505980"/>
              <a:gd name="connsiteX72" fmla="*/ 1122157 w 3592824"/>
              <a:gd name="connsiteY72" fmla="*/ 5065724 h 6505980"/>
              <a:gd name="connsiteX73" fmla="*/ 1117049 w 3592824"/>
              <a:gd name="connsiteY73" fmla="*/ 5052716 h 6505980"/>
              <a:gd name="connsiteX74" fmla="*/ 1122811 w 3592824"/>
              <a:gd name="connsiteY74" fmla="*/ 5042696 h 6505980"/>
              <a:gd name="connsiteX75" fmla="*/ 1122495 w 3592824"/>
              <a:gd name="connsiteY75" fmla="*/ 5034485 h 6505980"/>
              <a:gd name="connsiteX76" fmla="*/ 1124158 w 3592824"/>
              <a:gd name="connsiteY76" fmla="*/ 5024300 h 6505980"/>
              <a:gd name="connsiteX77" fmla="*/ 1120205 w 3592824"/>
              <a:gd name="connsiteY77" fmla="*/ 5028252 h 6505980"/>
              <a:gd name="connsiteX78" fmla="*/ 1122495 w 3592824"/>
              <a:gd name="connsiteY78" fmla="*/ 5034485 h 6505980"/>
              <a:gd name="connsiteX79" fmla="*/ 1108340 w 3592824"/>
              <a:gd name="connsiteY79" fmla="*/ 5079541 h 6505980"/>
              <a:gd name="connsiteX80" fmla="*/ 1019535 w 3592824"/>
              <a:gd name="connsiteY80" fmla="*/ 5061794 h 6505980"/>
              <a:gd name="connsiteX81" fmla="*/ 907867 w 3592824"/>
              <a:gd name="connsiteY81" fmla="*/ 5071187 h 6505980"/>
              <a:gd name="connsiteX82" fmla="*/ 788983 w 3592824"/>
              <a:gd name="connsiteY82" fmla="*/ 5093104 h 6505980"/>
              <a:gd name="connsiteX83" fmla="*/ 658043 w 3592824"/>
              <a:gd name="connsiteY83" fmla="*/ 5134555 h 6505980"/>
              <a:gd name="connsiteX84" fmla="*/ 522026 w 3592824"/>
              <a:gd name="connsiteY84" fmla="*/ 5190653 h 6505980"/>
              <a:gd name="connsiteX85" fmla="*/ 384200 w 3592824"/>
              <a:gd name="connsiteY85" fmla="*/ 5252843 h 6505980"/>
              <a:gd name="connsiteX86" fmla="*/ 249344 w 3592824"/>
              <a:gd name="connsiteY86" fmla="*/ 5325897 h 6505980"/>
              <a:gd name="connsiteX87" fmla="*/ 120569 w 3592824"/>
              <a:gd name="connsiteY87" fmla="*/ 5397133 h 6505980"/>
              <a:gd name="connsiteX88" fmla="*/ 0 w 3592824"/>
              <a:gd name="connsiteY88" fmla="*/ 5468693 h 6505980"/>
              <a:gd name="connsiteX89" fmla="*/ 124698 w 3592824"/>
              <a:gd name="connsiteY89" fmla="*/ 5335477 h 6505980"/>
              <a:gd name="connsiteX90" fmla="*/ 246734 w 3592824"/>
              <a:gd name="connsiteY90" fmla="*/ 5221959 h 6505980"/>
              <a:gd name="connsiteX91" fmla="*/ 376856 w 3592824"/>
              <a:gd name="connsiteY91" fmla="*/ 5132327 h 6505980"/>
              <a:gd name="connsiteX92" fmla="*/ 515500 w 3592824"/>
              <a:gd name="connsiteY92" fmla="*/ 5051213 h 6505980"/>
              <a:gd name="connsiteX93" fmla="*/ 659408 w 3592824"/>
              <a:gd name="connsiteY93" fmla="*/ 4987219 h 6505980"/>
              <a:gd name="connsiteX94" fmla="*/ 820898 w 3592824"/>
              <a:gd name="connsiteY94" fmla="*/ 4940794 h 6505980"/>
              <a:gd name="connsiteX95" fmla="*/ 1181074 w 3592824"/>
              <a:gd name="connsiteY95" fmla="*/ 4846988 h 6505980"/>
              <a:gd name="connsiteX96" fmla="*/ 1226539 w 3592824"/>
              <a:gd name="connsiteY96" fmla="*/ 4526635 h 6505980"/>
              <a:gd name="connsiteX97" fmla="*/ 1248314 w 3592824"/>
              <a:gd name="connsiteY97" fmla="*/ 4207589 h 6505980"/>
              <a:gd name="connsiteX98" fmla="*/ 1246367 w 3592824"/>
              <a:gd name="connsiteY98" fmla="*/ 3884569 h 6505980"/>
              <a:gd name="connsiteX99" fmla="*/ 1230789 w 3592824"/>
              <a:gd name="connsiteY99" fmla="*/ 3690675 h 6505980"/>
              <a:gd name="connsiteX100" fmla="*/ 1162613 w 3592824"/>
              <a:gd name="connsiteY100" fmla="*/ 3672408 h 6505980"/>
              <a:gd name="connsiteX101" fmla="*/ 1267627 w 3592824"/>
              <a:gd name="connsiteY101" fmla="*/ 3672408 h 6505980"/>
              <a:gd name="connsiteX102" fmla="*/ 1267627 w 3592824"/>
              <a:gd name="connsiteY102" fmla="*/ 2636174 h 6505980"/>
              <a:gd name="connsiteX103" fmla="*/ 1457972 w 3592824"/>
              <a:gd name="connsiteY103" fmla="*/ 2766635 h 6505980"/>
              <a:gd name="connsiteX104" fmla="*/ 1914541 w 3592824"/>
              <a:gd name="connsiteY104" fmla="*/ 1815401 h 6505980"/>
              <a:gd name="connsiteX105" fmla="*/ 1759871 w 3592824"/>
              <a:gd name="connsiteY105" fmla="*/ 1626771 h 6505980"/>
              <a:gd name="connsiteX106" fmla="*/ 1630255 w 3592824"/>
              <a:gd name="connsiteY106" fmla="*/ 1432944 h 6505980"/>
              <a:gd name="connsiteX107" fmla="*/ 1533657 w 3592824"/>
              <a:gd name="connsiteY107" fmla="*/ 1245834 h 6505980"/>
              <a:gd name="connsiteX108" fmla="*/ 1466898 w 3592824"/>
              <a:gd name="connsiteY108" fmla="*/ 1057506 h 6505980"/>
              <a:gd name="connsiteX109" fmla="*/ 1428386 w 3592824"/>
              <a:gd name="connsiteY109" fmla="*/ 871911 h 6505980"/>
              <a:gd name="connsiteX110" fmla="*/ 1418926 w 3592824"/>
              <a:gd name="connsiteY110" fmla="*/ 698165 h 6505980"/>
              <a:gd name="connsiteX111" fmla="*/ 1438518 w 3592824"/>
              <a:gd name="connsiteY111" fmla="*/ 529931 h 6505980"/>
              <a:gd name="connsiteX112" fmla="*/ 1487966 w 3592824"/>
              <a:gd name="connsiteY112" fmla="*/ 373157 h 6505980"/>
              <a:gd name="connsiteX113" fmla="*/ 1562109 w 3592824"/>
              <a:gd name="connsiteY113" fmla="*/ 234344 h 6505980"/>
              <a:gd name="connsiteX114" fmla="*/ 1590347 w 3592824"/>
              <a:gd name="connsiteY114" fmla="*/ 233909 h 6505980"/>
              <a:gd name="connsiteX115" fmla="*/ 1590423 w 3592824"/>
              <a:gd name="connsiteY115" fmla="*/ 276688 h 6505980"/>
              <a:gd name="connsiteX116" fmla="*/ 1534480 w 3592824"/>
              <a:gd name="connsiteY116" fmla="*/ 357380 h 6505980"/>
              <a:gd name="connsiteX117" fmla="*/ 1506010 w 3592824"/>
              <a:gd name="connsiteY117" fmla="*/ 457037 h 6505980"/>
              <a:gd name="connsiteX118" fmla="*/ 1488317 w 3592824"/>
              <a:gd name="connsiteY118" fmla="*/ 571212 h 6505980"/>
              <a:gd name="connsiteX119" fmla="*/ 1496884 w 3592824"/>
              <a:gd name="connsiteY119" fmla="*/ 693061 h 6505980"/>
              <a:gd name="connsiteX120" fmla="*/ 1522975 w 3592824"/>
              <a:gd name="connsiteY120" fmla="*/ 825308 h 6505980"/>
              <a:gd name="connsiteX121" fmla="*/ 1563776 w 3592824"/>
              <a:gd name="connsiteY121" fmla="*/ 957444 h 6505980"/>
              <a:gd name="connsiteX122" fmla="*/ 1623676 w 3592824"/>
              <a:gd name="connsiteY122" fmla="*/ 1089683 h 6505980"/>
              <a:gd name="connsiteX123" fmla="*/ 1701073 w 3592824"/>
              <a:gd name="connsiteY123" fmla="*/ 1219640 h 6505980"/>
              <a:gd name="connsiteX124" fmla="*/ 1784824 w 3592824"/>
              <a:gd name="connsiteY124" fmla="*/ 1340138 h 6505980"/>
              <a:gd name="connsiteX125" fmla="*/ 1839433 w 3592824"/>
              <a:gd name="connsiteY125" fmla="*/ 1402829 h 6505980"/>
              <a:gd name="connsiteX126" fmla="*/ 1879314 w 3592824"/>
              <a:gd name="connsiteY126" fmla="*/ 1462471 h 6505980"/>
              <a:gd name="connsiteX127" fmla="*/ 1923557 w 3592824"/>
              <a:gd name="connsiteY127" fmla="*/ 1509661 h 6505980"/>
              <a:gd name="connsiteX128" fmla="*/ 1968977 w 3592824"/>
              <a:gd name="connsiteY128" fmla="*/ 1553881 h 6505980"/>
              <a:gd name="connsiteX129" fmla="*/ 2023524 w 3592824"/>
              <a:gd name="connsiteY129" fmla="*/ 1583302 h 6505980"/>
              <a:gd name="connsiteX130" fmla="*/ 2159168 w 3592824"/>
              <a:gd name="connsiteY130" fmla="*/ 1357898 h 6505980"/>
              <a:gd name="connsiteX131" fmla="*/ 2301613 w 3592824"/>
              <a:gd name="connsiteY131" fmla="*/ 1152134 h 6505980"/>
              <a:gd name="connsiteX132" fmla="*/ 2456786 w 3592824"/>
              <a:gd name="connsiteY132" fmla="*/ 946442 h 6505980"/>
              <a:gd name="connsiteX133" fmla="*/ 2627883 w 3592824"/>
              <a:gd name="connsiteY133" fmla="*/ 750343 h 6505980"/>
              <a:gd name="connsiteX134" fmla="*/ 2819251 w 3592824"/>
              <a:gd name="connsiteY134" fmla="*/ 546637 h 6505980"/>
              <a:gd name="connsiteX135" fmla="*/ 3033293 w 3592824"/>
              <a:gd name="connsiteY135" fmla="*/ 338904 h 6505980"/>
              <a:gd name="connsiteX136" fmla="*/ 3075801 w 3592824"/>
              <a:gd name="connsiteY136" fmla="*/ 307656 h 6505980"/>
              <a:gd name="connsiteX137" fmla="*/ 3128615 w 3592824"/>
              <a:gd name="connsiteY137" fmla="*/ 255470 h 6505980"/>
              <a:gd name="connsiteX138" fmla="*/ 3193373 w 3592824"/>
              <a:gd name="connsiteY138" fmla="*/ 206920 h 6505980"/>
              <a:gd name="connsiteX139" fmla="*/ 3255727 w 3592824"/>
              <a:gd name="connsiteY139" fmla="*/ 153199 h 6505980"/>
              <a:gd name="connsiteX140" fmla="*/ 3326038 w 3592824"/>
              <a:gd name="connsiteY140" fmla="*/ 98736 h 6505980"/>
              <a:gd name="connsiteX141" fmla="*/ 3396772 w 3592824"/>
              <a:gd name="connsiteY141" fmla="*/ 57544 h 6505980"/>
              <a:gd name="connsiteX142" fmla="*/ 3465132 w 3592824"/>
              <a:gd name="connsiteY142" fmla="*/ 23864 h 6505980"/>
              <a:gd name="connsiteX143" fmla="*/ 3532718 w 3592824"/>
              <a:gd name="connsiteY143" fmla="*/ 3259 h 6505980"/>
              <a:gd name="connsiteX144" fmla="*/ 3587603 w 3592824"/>
              <a:gd name="connsiteY144"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559585 w 3592824"/>
              <a:gd name="connsiteY11" fmla="*/ 1048028 h 6505980"/>
              <a:gd name="connsiteX12" fmla="*/ 2451696 w 3592824"/>
              <a:gd name="connsiteY12" fmla="*/ 1220120 h 6505980"/>
              <a:gd name="connsiteX13" fmla="*/ 2333617 w 3592824"/>
              <a:gd name="connsiteY13" fmla="*/ 1482858 h 6505980"/>
              <a:gd name="connsiteX14" fmla="*/ 2239019 w 3592824"/>
              <a:gd name="connsiteY14" fmla="*/ 1750687 h 6505980"/>
              <a:gd name="connsiteX15" fmla="*/ 2166716 w 3592824"/>
              <a:gd name="connsiteY15" fmla="*/ 2028149 h 6505980"/>
              <a:gd name="connsiteX16" fmla="*/ 2138696 w 3592824"/>
              <a:gd name="connsiteY16" fmla="*/ 2191021 h 6505980"/>
              <a:gd name="connsiteX17" fmla="*/ 1708453 w 3592824"/>
              <a:gd name="connsiteY17" fmla="*/ 2932299 h 6505980"/>
              <a:gd name="connsiteX18" fmla="*/ 1722817 w 3592824"/>
              <a:gd name="connsiteY18" fmla="*/ 3822513 h 6505980"/>
              <a:gd name="connsiteX19" fmla="*/ 1536952 w 3592824"/>
              <a:gd name="connsiteY19" fmla="*/ 3772714 h 6505980"/>
              <a:gd name="connsiteX20" fmla="*/ 1541206 w 3592824"/>
              <a:gd name="connsiteY20" fmla="*/ 4042551 h 6505980"/>
              <a:gd name="connsiteX21" fmla="*/ 1736905 w 3592824"/>
              <a:gd name="connsiteY21" fmla="*/ 4202721 h 6505980"/>
              <a:gd name="connsiteX22" fmla="*/ 1910038 w 3592824"/>
              <a:gd name="connsiteY22" fmla="*/ 4375859 h 6505980"/>
              <a:gd name="connsiteX23" fmla="*/ 2049967 w 3592824"/>
              <a:gd name="connsiteY23" fmla="*/ 4551312 h 6505980"/>
              <a:gd name="connsiteX24" fmla="*/ 2161751 w 3592824"/>
              <a:gd name="connsiteY24" fmla="*/ 4736795 h 6505980"/>
              <a:gd name="connsiteX25" fmla="*/ 2245901 w 3592824"/>
              <a:gd name="connsiteY25" fmla="*/ 4927533 h 6505980"/>
              <a:gd name="connsiteX26" fmla="*/ 2299319 w 3592824"/>
              <a:gd name="connsiteY26" fmla="*/ 5113852 h 6505980"/>
              <a:gd name="connsiteX27" fmla="*/ 2323619 w 3592824"/>
              <a:gd name="connsiteY27" fmla="*/ 5302637 h 6505980"/>
              <a:gd name="connsiteX28" fmla="*/ 2316528 w 3592824"/>
              <a:gd name="connsiteY28" fmla="*/ 5487662 h 6505980"/>
              <a:gd name="connsiteX29" fmla="*/ 2281292 w 3592824"/>
              <a:gd name="connsiteY29" fmla="*/ 5660347 h 6505980"/>
              <a:gd name="connsiteX30" fmla="*/ 2254472 w 3592824"/>
              <a:gd name="connsiteY30" fmla="*/ 5669051 h 6505980"/>
              <a:gd name="connsiteX31" fmla="*/ 2243469 w 3592824"/>
              <a:gd name="connsiteY31" fmla="*/ 5622519 h 6505980"/>
              <a:gd name="connsiteX32" fmla="*/ 2276202 w 3592824"/>
              <a:gd name="connsiteY32" fmla="*/ 5518399 h 6505980"/>
              <a:gd name="connsiteX33" fmla="*/ 2277887 w 3592824"/>
              <a:gd name="connsiteY33" fmla="*/ 5401645 h 6505980"/>
              <a:gd name="connsiteX34" fmla="*/ 2265586 w 3592824"/>
              <a:gd name="connsiteY34" fmla="*/ 5272239 h 6505980"/>
              <a:gd name="connsiteX35" fmla="*/ 2226278 w 3592824"/>
              <a:gd name="connsiteY35" fmla="*/ 5142134 h 6505980"/>
              <a:gd name="connsiteX36" fmla="*/ 2167610 w 3592824"/>
              <a:gd name="connsiteY36" fmla="*/ 5005824 h 6505980"/>
              <a:gd name="connsiteX37" fmla="*/ 2094934 w 3592824"/>
              <a:gd name="connsiteY37" fmla="*/ 4873928 h 6505980"/>
              <a:gd name="connsiteX38" fmla="*/ 2004022 w 3592824"/>
              <a:gd name="connsiteY38" fmla="*/ 4747491 h 6505980"/>
              <a:gd name="connsiteX39" fmla="*/ 1897003 w 3592824"/>
              <a:gd name="connsiteY39" fmla="*/ 4628630 h 6505980"/>
              <a:gd name="connsiteX40" fmla="*/ 1786353 w 3592824"/>
              <a:gd name="connsiteY40" fmla="*/ 4521927 h 6505980"/>
              <a:gd name="connsiteX41" fmla="*/ 1718256 w 3592824"/>
              <a:gd name="connsiteY41" fmla="*/ 4469625 h 6505980"/>
              <a:gd name="connsiteX42" fmla="*/ 1664984 w 3592824"/>
              <a:gd name="connsiteY42" fmla="*/ 4416354 h 6505980"/>
              <a:gd name="connsiteX43" fmla="*/ 1610735 w 3592824"/>
              <a:gd name="connsiteY43" fmla="*/ 4377899 h 6505980"/>
              <a:gd name="connsiteX44" fmla="*/ 1556121 w 3592824"/>
              <a:gd name="connsiteY44" fmla="*/ 4343019 h 6505980"/>
              <a:gd name="connsiteX45" fmla="*/ 1496586 w 3592824"/>
              <a:gd name="connsiteY45" fmla="*/ 4326909 h 6505980"/>
              <a:gd name="connsiteX46" fmla="*/ 1424825 w 3592824"/>
              <a:gd name="connsiteY46" fmla="*/ 4611755 h 6505980"/>
              <a:gd name="connsiteX47" fmla="*/ 1341569 w 3592824"/>
              <a:gd name="connsiteY47" fmla="*/ 4877209 h 6505980"/>
              <a:gd name="connsiteX48" fmla="*/ 1246153 w 3592824"/>
              <a:gd name="connsiteY48" fmla="*/ 5146295 h 6505980"/>
              <a:gd name="connsiteX49" fmla="*/ 1133098 w 3592824"/>
              <a:gd name="connsiteY49" fmla="*/ 5409585 h 6505980"/>
              <a:gd name="connsiteX50" fmla="*/ 1002651 w 3592824"/>
              <a:gd name="connsiteY50" fmla="*/ 5687069 h 6505980"/>
              <a:gd name="connsiteX51" fmla="*/ 851621 w 3592824"/>
              <a:gd name="connsiteY51" fmla="*/ 5975542 h 6505980"/>
              <a:gd name="connsiteX52" fmla="*/ 819067 w 3592824"/>
              <a:gd name="connsiteY52" fmla="*/ 6021945 h 6505980"/>
              <a:gd name="connsiteX53" fmla="*/ 782039 w 3592824"/>
              <a:gd name="connsiteY53" fmla="*/ 6094137 h 6505980"/>
              <a:gd name="connsiteX54" fmla="*/ 732689 w 3592824"/>
              <a:gd name="connsiteY54" fmla="*/ 6165853 h 6505980"/>
              <a:gd name="connsiteX55" fmla="*/ 686953 w 3592824"/>
              <a:gd name="connsiteY55" fmla="*/ 6242495 h 6505980"/>
              <a:gd name="connsiteX56" fmla="*/ 633819 w 3592824"/>
              <a:gd name="connsiteY56" fmla="*/ 6322262 h 6505980"/>
              <a:gd name="connsiteX57" fmla="*/ 576894 w 3592824"/>
              <a:gd name="connsiteY57" fmla="*/ 6387714 h 6505980"/>
              <a:gd name="connsiteX58" fmla="*/ 520310 w 3592824"/>
              <a:gd name="connsiteY58" fmla="*/ 6444298 h 6505980"/>
              <a:gd name="connsiteX59" fmla="*/ 461122 w 3592824"/>
              <a:gd name="connsiteY59" fmla="*/ 6486433 h 6505980"/>
              <a:gd name="connsiteX60" fmla="*/ 409611 w 3592824"/>
              <a:gd name="connsiteY60" fmla="*/ 6505980 h 6505980"/>
              <a:gd name="connsiteX61" fmla="*/ 397795 w 3592824"/>
              <a:gd name="connsiteY61" fmla="*/ 6478382 h 6505980"/>
              <a:gd name="connsiteX62" fmla="*/ 580228 w 3592824"/>
              <a:gd name="connsiteY62" fmla="*/ 6260780 h 6505980"/>
              <a:gd name="connsiteX63" fmla="*/ 740291 w 3592824"/>
              <a:gd name="connsiteY63" fmla="*/ 6020812 h 6505980"/>
              <a:gd name="connsiteX64" fmla="*/ 876161 w 3592824"/>
              <a:gd name="connsiteY64" fmla="*/ 5764542 h 6505980"/>
              <a:gd name="connsiteX65" fmla="*/ 983460 w 3592824"/>
              <a:gd name="connsiteY65" fmla="*/ 5511282 h 6505980"/>
              <a:gd name="connsiteX66" fmla="*/ 1071980 w 3592824"/>
              <a:gd name="connsiteY66" fmla="*/ 5262934 h 6505980"/>
              <a:gd name="connsiteX67" fmla="*/ 1108340 w 3592824"/>
              <a:gd name="connsiteY67" fmla="*/ 5079541 h 6505980"/>
              <a:gd name="connsiteX68" fmla="*/ 1121344 w 3592824"/>
              <a:gd name="connsiteY68" fmla="*/ 5084649 h 6505980"/>
              <a:gd name="connsiteX69" fmla="*/ 1125291 w 3592824"/>
              <a:gd name="connsiteY69" fmla="*/ 5080701 h 6505980"/>
              <a:gd name="connsiteX70" fmla="*/ 1124442 w 3592824"/>
              <a:gd name="connsiteY70" fmla="*/ 5071961 h 6505980"/>
              <a:gd name="connsiteX71" fmla="*/ 1122157 w 3592824"/>
              <a:gd name="connsiteY71" fmla="*/ 5065724 h 6505980"/>
              <a:gd name="connsiteX72" fmla="*/ 1117049 w 3592824"/>
              <a:gd name="connsiteY72" fmla="*/ 5052716 h 6505980"/>
              <a:gd name="connsiteX73" fmla="*/ 1122811 w 3592824"/>
              <a:gd name="connsiteY73" fmla="*/ 5042696 h 6505980"/>
              <a:gd name="connsiteX74" fmla="*/ 1122495 w 3592824"/>
              <a:gd name="connsiteY74" fmla="*/ 5034485 h 6505980"/>
              <a:gd name="connsiteX75" fmla="*/ 1124158 w 3592824"/>
              <a:gd name="connsiteY75" fmla="*/ 5024300 h 6505980"/>
              <a:gd name="connsiteX76" fmla="*/ 1120205 w 3592824"/>
              <a:gd name="connsiteY76" fmla="*/ 5028252 h 6505980"/>
              <a:gd name="connsiteX77" fmla="*/ 1122495 w 3592824"/>
              <a:gd name="connsiteY77" fmla="*/ 5034485 h 6505980"/>
              <a:gd name="connsiteX78" fmla="*/ 1108340 w 3592824"/>
              <a:gd name="connsiteY78" fmla="*/ 5079541 h 6505980"/>
              <a:gd name="connsiteX79" fmla="*/ 1019535 w 3592824"/>
              <a:gd name="connsiteY79" fmla="*/ 5061794 h 6505980"/>
              <a:gd name="connsiteX80" fmla="*/ 907867 w 3592824"/>
              <a:gd name="connsiteY80" fmla="*/ 5071187 h 6505980"/>
              <a:gd name="connsiteX81" fmla="*/ 788983 w 3592824"/>
              <a:gd name="connsiteY81" fmla="*/ 5093104 h 6505980"/>
              <a:gd name="connsiteX82" fmla="*/ 658043 w 3592824"/>
              <a:gd name="connsiteY82" fmla="*/ 5134555 h 6505980"/>
              <a:gd name="connsiteX83" fmla="*/ 522026 w 3592824"/>
              <a:gd name="connsiteY83" fmla="*/ 5190653 h 6505980"/>
              <a:gd name="connsiteX84" fmla="*/ 384200 w 3592824"/>
              <a:gd name="connsiteY84" fmla="*/ 5252843 h 6505980"/>
              <a:gd name="connsiteX85" fmla="*/ 249344 w 3592824"/>
              <a:gd name="connsiteY85" fmla="*/ 5325897 h 6505980"/>
              <a:gd name="connsiteX86" fmla="*/ 120569 w 3592824"/>
              <a:gd name="connsiteY86" fmla="*/ 5397133 h 6505980"/>
              <a:gd name="connsiteX87" fmla="*/ 0 w 3592824"/>
              <a:gd name="connsiteY87" fmla="*/ 5468693 h 6505980"/>
              <a:gd name="connsiteX88" fmla="*/ 124698 w 3592824"/>
              <a:gd name="connsiteY88" fmla="*/ 5335477 h 6505980"/>
              <a:gd name="connsiteX89" fmla="*/ 246734 w 3592824"/>
              <a:gd name="connsiteY89" fmla="*/ 5221959 h 6505980"/>
              <a:gd name="connsiteX90" fmla="*/ 376856 w 3592824"/>
              <a:gd name="connsiteY90" fmla="*/ 5132327 h 6505980"/>
              <a:gd name="connsiteX91" fmla="*/ 515500 w 3592824"/>
              <a:gd name="connsiteY91" fmla="*/ 5051213 h 6505980"/>
              <a:gd name="connsiteX92" fmla="*/ 659408 w 3592824"/>
              <a:gd name="connsiteY92" fmla="*/ 4987219 h 6505980"/>
              <a:gd name="connsiteX93" fmla="*/ 820898 w 3592824"/>
              <a:gd name="connsiteY93" fmla="*/ 4940794 h 6505980"/>
              <a:gd name="connsiteX94" fmla="*/ 1181074 w 3592824"/>
              <a:gd name="connsiteY94" fmla="*/ 4846988 h 6505980"/>
              <a:gd name="connsiteX95" fmla="*/ 1226539 w 3592824"/>
              <a:gd name="connsiteY95" fmla="*/ 4526635 h 6505980"/>
              <a:gd name="connsiteX96" fmla="*/ 1248314 w 3592824"/>
              <a:gd name="connsiteY96" fmla="*/ 4207589 h 6505980"/>
              <a:gd name="connsiteX97" fmla="*/ 1246367 w 3592824"/>
              <a:gd name="connsiteY97" fmla="*/ 3884569 h 6505980"/>
              <a:gd name="connsiteX98" fmla="*/ 1230789 w 3592824"/>
              <a:gd name="connsiteY98" fmla="*/ 3690675 h 6505980"/>
              <a:gd name="connsiteX99" fmla="*/ 1162613 w 3592824"/>
              <a:gd name="connsiteY99" fmla="*/ 3672408 h 6505980"/>
              <a:gd name="connsiteX100" fmla="*/ 1267627 w 3592824"/>
              <a:gd name="connsiteY100" fmla="*/ 3672408 h 6505980"/>
              <a:gd name="connsiteX101" fmla="*/ 1267627 w 3592824"/>
              <a:gd name="connsiteY101" fmla="*/ 2636174 h 6505980"/>
              <a:gd name="connsiteX102" fmla="*/ 1457972 w 3592824"/>
              <a:gd name="connsiteY102" fmla="*/ 2766635 h 6505980"/>
              <a:gd name="connsiteX103" fmla="*/ 1914541 w 3592824"/>
              <a:gd name="connsiteY103" fmla="*/ 1815401 h 6505980"/>
              <a:gd name="connsiteX104" fmla="*/ 1759871 w 3592824"/>
              <a:gd name="connsiteY104" fmla="*/ 1626771 h 6505980"/>
              <a:gd name="connsiteX105" fmla="*/ 1630255 w 3592824"/>
              <a:gd name="connsiteY105" fmla="*/ 1432944 h 6505980"/>
              <a:gd name="connsiteX106" fmla="*/ 1533657 w 3592824"/>
              <a:gd name="connsiteY106" fmla="*/ 1245834 h 6505980"/>
              <a:gd name="connsiteX107" fmla="*/ 1466898 w 3592824"/>
              <a:gd name="connsiteY107" fmla="*/ 1057506 h 6505980"/>
              <a:gd name="connsiteX108" fmla="*/ 1428386 w 3592824"/>
              <a:gd name="connsiteY108" fmla="*/ 871911 h 6505980"/>
              <a:gd name="connsiteX109" fmla="*/ 1418926 w 3592824"/>
              <a:gd name="connsiteY109" fmla="*/ 698165 h 6505980"/>
              <a:gd name="connsiteX110" fmla="*/ 1438518 w 3592824"/>
              <a:gd name="connsiteY110" fmla="*/ 529931 h 6505980"/>
              <a:gd name="connsiteX111" fmla="*/ 1487966 w 3592824"/>
              <a:gd name="connsiteY111" fmla="*/ 373157 h 6505980"/>
              <a:gd name="connsiteX112" fmla="*/ 1562109 w 3592824"/>
              <a:gd name="connsiteY112" fmla="*/ 234344 h 6505980"/>
              <a:gd name="connsiteX113" fmla="*/ 1590347 w 3592824"/>
              <a:gd name="connsiteY113" fmla="*/ 233909 h 6505980"/>
              <a:gd name="connsiteX114" fmla="*/ 1590423 w 3592824"/>
              <a:gd name="connsiteY114" fmla="*/ 276688 h 6505980"/>
              <a:gd name="connsiteX115" fmla="*/ 1534480 w 3592824"/>
              <a:gd name="connsiteY115" fmla="*/ 357380 h 6505980"/>
              <a:gd name="connsiteX116" fmla="*/ 1506010 w 3592824"/>
              <a:gd name="connsiteY116" fmla="*/ 457037 h 6505980"/>
              <a:gd name="connsiteX117" fmla="*/ 1488317 w 3592824"/>
              <a:gd name="connsiteY117" fmla="*/ 571212 h 6505980"/>
              <a:gd name="connsiteX118" fmla="*/ 1496884 w 3592824"/>
              <a:gd name="connsiteY118" fmla="*/ 693061 h 6505980"/>
              <a:gd name="connsiteX119" fmla="*/ 1522975 w 3592824"/>
              <a:gd name="connsiteY119" fmla="*/ 825308 h 6505980"/>
              <a:gd name="connsiteX120" fmla="*/ 1563776 w 3592824"/>
              <a:gd name="connsiteY120" fmla="*/ 957444 h 6505980"/>
              <a:gd name="connsiteX121" fmla="*/ 1623676 w 3592824"/>
              <a:gd name="connsiteY121" fmla="*/ 1089683 h 6505980"/>
              <a:gd name="connsiteX122" fmla="*/ 1701073 w 3592824"/>
              <a:gd name="connsiteY122" fmla="*/ 1219640 h 6505980"/>
              <a:gd name="connsiteX123" fmla="*/ 1784824 w 3592824"/>
              <a:gd name="connsiteY123" fmla="*/ 1340138 h 6505980"/>
              <a:gd name="connsiteX124" fmla="*/ 1839433 w 3592824"/>
              <a:gd name="connsiteY124" fmla="*/ 1402829 h 6505980"/>
              <a:gd name="connsiteX125" fmla="*/ 1879314 w 3592824"/>
              <a:gd name="connsiteY125" fmla="*/ 1462471 h 6505980"/>
              <a:gd name="connsiteX126" fmla="*/ 1923557 w 3592824"/>
              <a:gd name="connsiteY126" fmla="*/ 1509661 h 6505980"/>
              <a:gd name="connsiteX127" fmla="*/ 1968977 w 3592824"/>
              <a:gd name="connsiteY127" fmla="*/ 1553881 h 6505980"/>
              <a:gd name="connsiteX128" fmla="*/ 2023524 w 3592824"/>
              <a:gd name="connsiteY128" fmla="*/ 1583302 h 6505980"/>
              <a:gd name="connsiteX129" fmla="*/ 2159168 w 3592824"/>
              <a:gd name="connsiteY129" fmla="*/ 1357898 h 6505980"/>
              <a:gd name="connsiteX130" fmla="*/ 2301613 w 3592824"/>
              <a:gd name="connsiteY130" fmla="*/ 1152134 h 6505980"/>
              <a:gd name="connsiteX131" fmla="*/ 2456786 w 3592824"/>
              <a:gd name="connsiteY131" fmla="*/ 946442 h 6505980"/>
              <a:gd name="connsiteX132" fmla="*/ 2627883 w 3592824"/>
              <a:gd name="connsiteY132" fmla="*/ 750343 h 6505980"/>
              <a:gd name="connsiteX133" fmla="*/ 2819251 w 3592824"/>
              <a:gd name="connsiteY133" fmla="*/ 546637 h 6505980"/>
              <a:gd name="connsiteX134" fmla="*/ 3033293 w 3592824"/>
              <a:gd name="connsiteY134" fmla="*/ 338904 h 6505980"/>
              <a:gd name="connsiteX135" fmla="*/ 3075801 w 3592824"/>
              <a:gd name="connsiteY135" fmla="*/ 307656 h 6505980"/>
              <a:gd name="connsiteX136" fmla="*/ 3128615 w 3592824"/>
              <a:gd name="connsiteY136" fmla="*/ 255470 h 6505980"/>
              <a:gd name="connsiteX137" fmla="*/ 3193373 w 3592824"/>
              <a:gd name="connsiteY137" fmla="*/ 206920 h 6505980"/>
              <a:gd name="connsiteX138" fmla="*/ 3255727 w 3592824"/>
              <a:gd name="connsiteY138" fmla="*/ 153199 h 6505980"/>
              <a:gd name="connsiteX139" fmla="*/ 3326038 w 3592824"/>
              <a:gd name="connsiteY139" fmla="*/ 98736 h 6505980"/>
              <a:gd name="connsiteX140" fmla="*/ 3396772 w 3592824"/>
              <a:gd name="connsiteY140" fmla="*/ 57544 h 6505980"/>
              <a:gd name="connsiteX141" fmla="*/ 3465132 w 3592824"/>
              <a:gd name="connsiteY141" fmla="*/ 23864 h 6505980"/>
              <a:gd name="connsiteX142" fmla="*/ 3532718 w 3592824"/>
              <a:gd name="connsiteY142" fmla="*/ 3259 h 6505980"/>
              <a:gd name="connsiteX143" fmla="*/ 3587603 w 3592824"/>
              <a:gd name="connsiteY143"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558785 w 3592824"/>
              <a:gd name="connsiteY10" fmla="*/ 1042079 h 6505980"/>
              <a:gd name="connsiteX11" fmla="*/ 2451696 w 3592824"/>
              <a:gd name="connsiteY11" fmla="*/ 1220120 h 6505980"/>
              <a:gd name="connsiteX12" fmla="*/ 2333617 w 3592824"/>
              <a:gd name="connsiteY12" fmla="*/ 1482858 h 6505980"/>
              <a:gd name="connsiteX13" fmla="*/ 2239019 w 3592824"/>
              <a:gd name="connsiteY13" fmla="*/ 1750687 h 6505980"/>
              <a:gd name="connsiteX14" fmla="*/ 2166716 w 3592824"/>
              <a:gd name="connsiteY14" fmla="*/ 2028149 h 6505980"/>
              <a:gd name="connsiteX15" fmla="*/ 2138696 w 3592824"/>
              <a:gd name="connsiteY15" fmla="*/ 2191021 h 6505980"/>
              <a:gd name="connsiteX16" fmla="*/ 1708453 w 3592824"/>
              <a:gd name="connsiteY16" fmla="*/ 2932299 h 6505980"/>
              <a:gd name="connsiteX17" fmla="*/ 1722817 w 3592824"/>
              <a:gd name="connsiteY17" fmla="*/ 3822513 h 6505980"/>
              <a:gd name="connsiteX18" fmla="*/ 1536952 w 3592824"/>
              <a:gd name="connsiteY18" fmla="*/ 3772714 h 6505980"/>
              <a:gd name="connsiteX19" fmla="*/ 1541206 w 3592824"/>
              <a:gd name="connsiteY19" fmla="*/ 4042551 h 6505980"/>
              <a:gd name="connsiteX20" fmla="*/ 1736905 w 3592824"/>
              <a:gd name="connsiteY20" fmla="*/ 4202721 h 6505980"/>
              <a:gd name="connsiteX21" fmla="*/ 1910038 w 3592824"/>
              <a:gd name="connsiteY21" fmla="*/ 4375859 h 6505980"/>
              <a:gd name="connsiteX22" fmla="*/ 2049967 w 3592824"/>
              <a:gd name="connsiteY22" fmla="*/ 4551312 h 6505980"/>
              <a:gd name="connsiteX23" fmla="*/ 2161751 w 3592824"/>
              <a:gd name="connsiteY23" fmla="*/ 4736795 h 6505980"/>
              <a:gd name="connsiteX24" fmla="*/ 2245901 w 3592824"/>
              <a:gd name="connsiteY24" fmla="*/ 4927533 h 6505980"/>
              <a:gd name="connsiteX25" fmla="*/ 2299319 w 3592824"/>
              <a:gd name="connsiteY25" fmla="*/ 5113852 h 6505980"/>
              <a:gd name="connsiteX26" fmla="*/ 2323619 w 3592824"/>
              <a:gd name="connsiteY26" fmla="*/ 5302637 h 6505980"/>
              <a:gd name="connsiteX27" fmla="*/ 2316528 w 3592824"/>
              <a:gd name="connsiteY27" fmla="*/ 5487662 h 6505980"/>
              <a:gd name="connsiteX28" fmla="*/ 2281292 w 3592824"/>
              <a:gd name="connsiteY28" fmla="*/ 5660347 h 6505980"/>
              <a:gd name="connsiteX29" fmla="*/ 2254472 w 3592824"/>
              <a:gd name="connsiteY29" fmla="*/ 5669051 h 6505980"/>
              <a:gd name="connsiteX30" fmla="*/ 2243469 w 3592824"/>
              <a:gd name="connsiteY30" fmla="*/ 5622519 h 6505980"/>
              <a:gd name="connsiteX31" fmla="*/ 2276202 w 3592824"/>
              <a:gd name="connsiteY31" fmla="*/ 5518399 h 6505980"/>
              <a:gd name="connsiteX32" fmla="*/ 2277887 w 3592824"/>
              <a:gd name="connsiteY32" fmla="*/ 5401645 h 6505980"/>
              <a:gd name="connsiteX33" fmla="*/ 2265586 w 3592824"/>
              <a:gd name="connsiteY33" fmla="*/ 5272239 h 6505980"/>
              <a:gd name="connsiteX34" fmla="*/ 2226278 w 3592824"/>
              <a:gd name="connsiteY34" fmla="*/ 5142134 h 6505980"/>
              <a:gd name="connsiteX35" fmla="*/ 2167610 w 3592824"/>
              <a:gd name="connsiteY35" fmla="*/ 5005824 h 6505980"/>
              <a:gd name="connsiteX36" fmla="*/ 2094934 w 3592824"/>
              <a:gd name="connsiteY36" fmla="*/ 4873928 h 6505980"/>
              <a:gd name="connsiteX37" fmla="*/ 2004022 w 3592824"/>
              <a:gd name="connsiteY37" fmla="*/ 4747491 h 6505980"/>
              <a:gd name="connsiteX38" fmla="*/ 1897003 w 3592824"/>
              <a:gd name="connsiteY38" fmla="*/ 4628630 h 6505980"/>
              <a:gd name="connsiteX39" fmla="*/ 1786353 w 3592824"/>
              <a:gd name="connsiteY39" fmla="*/ 4521927 h 6505980"/>
              <a:gd name="connsiteX40" fmla="*/ 1718256 w 3592824"/>
              <a:gd name="connsiteY40" fmla="*/ 4469625 h 6505980"/>
              <a:gd name="connsiteX41" fmla="*/ 1664984 w 3592824"/>
              <a:gd name="connsiteY41" fmla="*/ 4416354 h 6505980"/>
              <a:gd name="connsiteX42" fmla="*/ 1610735 w 3592824"/>
              <a:gd name="connsiteY42" fmla="*/ 4377899 h 6505980"/>
              <a:gd name="connsiteX43" fmla="*/ 1556121 w 3592824"/>
              <a:gd name="connsiteY43" fmla="*/ 4343019 h 6505980"/>
              <a:gd name="connsiteX44" fmla="*/ 1496586 w 3592824"/>
              <a:gd name="connsiteY44" fmla="*/ 4326909 h 6505980"/>
              <a:gd name="connsiteX45" fmla="*/ 1424825 w 3592824"/>
              <a:gd name="connsiteY45" fmla="*/ 4611755 h 6505980"/>
              <a:gd name="connsiteX46" fmla="*/ 1341569 w 3592824"/>
              <a:gd name="connsiteY46" fmla="*/ 4877209 h 6505980"/>
              <a:gd name="connsiteX47" fmla="*/ 1246153 w 3592824"/>
              <a:gd name="connsiteY47" fmla="*/ 5146295 h 6505980"/>
              <a:gd name="connsiteX48" fmla="*/ 1133098 w 3592824"/>
              <a:gd name="connsiteY48" fmla="*/ 5409585 h 6505980"/>
              <a:gd name="connsiteX49" fmla="*/ 1002651 w 3592824"/>
              <a:gd name="connsiteY49" fmla="*/ 5687069 h 6505980"/>
              <a:gd name="connsiteX50" fmla="*/ 851621 w 3592824"/>
              <a:gd name="connsiteY50" fmla="*/ 5975542 h 6505980"/>
              <a:gd name="connsiteX51" fmla="*/ 819067 w 3592824"/>
              <a:gd name="connsiteY51" fmla="*/ 6021945 h 6505980"/>
              <a:gd name="connsiteX52" fmla="*/ 782039 w 3592824"/>
              <a:gd name="connsiteY52" fmla="*/ 6094137 h 6505980"/>
              <a:gd name="connsiteX53" fmla="*/ 732689 w 3592824"/>
              <a:gd name="connsiteY53" fmla="*/ 6165853 h 6505980"/>
              <a:gd name="connsiteX54" fmla="*/ 686953 w 3592824"/>
              <a:gd name="connsiteY54" fmla="*/ 6242495 h 6505980"/>
              <a:gd name="connsiteX55" fmla="*/ 633819 w 3592824"/>
              <a:gd name="connsiteY55" fmla="*/ 6322262 h 6505980"/>
              <a:gd name="connsiteX56" fmla="*/ 576894 w 3592824"/>
              <a:gd name="connsiteY56" fmla="*/ 6387714 h 6505980"/>
              <a:gd name="connsiteX57" fmla="*/ 520310 w 3592824"/>
              <a:gd name="connsiteY57" fmla="*/ 6444298 h 6505980"/>
              <a:gd name="connsiteX58" fmla="*/ 461122 w 3592824"/>
              <a:gd name="connsiteY58" fmla="*/ 6486433 h 6505980"/>
              <a:gd name="connsiteX59" fmla="*/ 409611 w 3592824"/>
              <a:gd name="connsiteY59" fmla="*/ 6505980 h 6505980"/>
              <a:gd name="connsiteX60" fmla="*/ 397795 w 3592824"/>
              <a:gd name="connsiteY60" fmla="*/ 6478382 h 6505980"/>
              <a:gd name="connsiteX61" fmla="*/ 580228 w 3592824"/>
              <a:gd name="connsiteY61" fmla="*/ 6260780 h 6505980"/>
              <a:gd name="connsiteX62" fmla="*/ 740291 w 3592824"/>
              <a:gd name="connsiteY62" fmla="*/ 6020812 h 6505980"/>
              <a:gd name="connsiteX63" fmla="*/ 876161 w 3592824"/>
              <a:gd name="connsiteY63" fmla="*/ 5764542 h 6505980"/>
              <a:gd name="connsiteX64" fmla="*/ 983460 w 3592824"/>
              <a:gd name="connsiteY64" fmla="*/ 5511282 h 6505980"/>
              <a:gd name="connsiteX65" fmla="*/ 1071980 w 3592824"/>
              <a:gd name="connsiteY65" fmla="*/ 5262934 h 6505980"/>
              <a:gd name="connsiteX66" fmla="*/ 1108340 w 3592824"/>
              <a:gd name="connsiteY66" fmla="*/ 5079541 h 6505980"/>
              <a:gd name="connsiteX67" fmla="*/ 1121344 w 3592824"/>
              <a:gd name="connsiteY67" fmla="*/ 5084649 h 6505980"/>
              <a:gd name="connsiteX68" fmla="*/ 1125291 w 3592824"/>
              <a:gd name="connsiteY68" fmla="*/ 5080701 h 6505980"/>
              <a:gd name="connsiteX69" fmla="*/ 1124442 w 3592824"/>
              <a:gd name="connsiteY69" fmla="*/ 5071961 h 6505980"/>
              <a:gd name="connsiteX70" fmla="*/ 1122157 w 3592824"/>
              <a:gd name="connsiteY70" fmla="*/ 5065724 h 6505980"/>
              <a:gd name="connsiteX71" fmla="*/ 1117049 w 3592824"/>
              <a:gd name="connsiteY71" fmla="*/ 5052716 h 6505980"/>
              <a:gd name="connsiteX72" fmla="*/ 1122811 w 3592824"/>
              <a:gd name="connsiteY72" fmla="*/ 5042696 h 6505980"/>
              <a:gd name="connsiteX73" fmla="*/ 1122495 w 3592824"/>
              <a:gd name="connsiteY73" fmla="*/ 5034485 h 6505980"/>
              <a:gd name="connsiteX74" fmla="*/ 1124158 w 3592824"/>
              <a:gd name="connsiteY74" fmla="*/ 5024300 h 6505980"/>
              <a:gd name="connsiteX75" fmla="*/ 1120205 w 3592824"/>
              <a:gd name="connsiteY75" fmla="*/ 5028252 h 6505980"/>
              <a:gd name="connsiteX76" fmla="*/ 1122495 w 3592824"/>
              <a:gd name="connsiteY76" fmla="*/ 5034485 h 6505980"/>
              <a:gd name="connsiteX77" fmla="*/ 1108340 w 3592824"/>
              <a:gd name="connsiteY77" fmla="*/ 5079541 h 6505980"/>
              <a:gd name="connsiteX78" fmla="*/ 1019535 w 3592824"/>
              <a:gd name="connsiteY78" fmla="*/ 5061794 h 6505980"/>
              <a:gd name="connsiteX79" fmla="*/ 907867 w 3592824"/>
              <a:gd name="connsiteY79" fmla="*/ 5071187 h 6505980"/>
              <a:gd name="connsiteX80" fmla="*/ 788983 w 3592824"/>
              <a:gd name="connsiteY80" fmla="*/ 5093104 h 6505980"/>
              <a:gd name="connsiteX81" fmla="*/ 658043 w 3592824"/>
              <a:gd name="connsiteY81" fmla="*/ 5134555 h 6505980"/>
              <a:gd name="connsiteX82" fmla="*/ 522026 w 3592824"/>
              <a:gd name="connsiteY82" fmla="*/ 5190653 h 6505980"/>
              <a:gd name="connsiteX83" fmla="*/ 384200 w 3592824"/>
              <a:gd name="connsiteY83" fmla="*/ 5252843 h 6505980"/>
              <a:gd name="connsiteX84" fmla="*/ 249344 w 3592824"/>
              <a:gd name="connsiteY84" fmla="*/ 5325897 h 6505980"/>
              <a:gd name="connsiteX85" fmla="*/ 120569 w 3592824"/>
              <a:gd name="connsiteY85" fmla="*/ 5397133 h 6505980"/>
              <a:gd name="connsiteX86" fmla="*/ 0 w 3592824"/>
              <a:gd name="connsiteY86" fmla="*/ 5468693 h 6505980"/>
              <a:gd name="connsiteX87" fmla="*/ 124698 w 3592824"/>
              <a:gd name="connsiteY87" fmla="*/ 5335477 h 6505980"/>
              <a:gd name="connsiteX88" fmla="*/ 246734 w 3592824"/>
              <a:gd name="connsiteY88" fmla="*/ 5221959 h 6505980"/>
              <a:gd name="connsiteX89" fmla="*/ 376856 w 3592824"/>
              <a:gd name="connsiteY89" fmla="*/ 5132327 h 6505980"/>
              <a:gd name="connsiteX90" fmla="*/ 515500 w 3592824"/>
              <a:gd name="connsiteY90" fmla="*/ 5051213 h 6505980"/>
              <a:gd name="connsiteX91" fmla="*/ 659408 w 3592824"/>
              <a:gd name="connsiteY91" fmla="*/ 4987219 h 6505980"/>
              <a:gd name="connsiteX92" fmla="*/ 820898 w 3592824"/>
              <a:gd name="connsiteY92" fmla="*/ 4940794 h 6505980"/>
              <a:gd name="connsiteX93" fmla="*/ 1181074 w 3592824"/>
              <a:gd name="connsiteY93" fmla="*/ 4846988 h 6505980"/>
              <a:gd name="connsiteX94" fmla="*/ 1226539 w 3592824"/>
              <a:gd name="connsiteY94" fmla="*/ 4526635 h 6505980"/>
              <a:gd name="connsiteX95" fmla="*/ 1248314 w 3592824"/>
              <a:gd name="connsiteY95" fmla="*/ 4207589 h 6505980"/>
              <a:gd name="connsiteX96" fmla="*/ 1246367 w 3592824"/>
              <a:gd name="connsiteY96" fmla="*/ 3884569 h 6505980"/>
              <a:gd name="connsiteX97" fmla="*/ 1230789 w 3592824"/>
              <a:gd name="connsiteY97" fmla="*/ 3690675 h 6505980"/>
              <a:gd name="connsiteX98" fmla="*/ 1162613 w 3592824"/>
              <a:gd name="connsiteY98" fmla="*/ 3672408 h 6505980"/>
              <a:gd name="connsiteX99" fmla="*/ 1267627 w 3592824"/>
              <a:gd name="connsiteY99" fmla="*/ 3672408 h 6505980"/>
              <a:gd name="connsiteX100" fmla="*/ 1267627 w 3592824"/>
              <a:gd name="connsiteY100" fmla="*/ 2636174 h 6505980"/>
              <a:gd name="connsiteX101" fmla="*/ 1457972 w 3592824"/>
              <a:gd name="connsiteY101" fmla="*/ 2766635 h 6505980"/>
              <a:gd name="connsiteX102" fmla="*/ 1914541 w 3592824"/>
              <a:gd name="connsiteY102" fmla="*/ 1815401 h 6505980"/>
              <a:gd name="connsiteX103" fmla="*/ 1759871 w 3592824"/>
              <a:gd name="connsiteY103" fmla="*/ 1626771 h 6505980"/>
              <a:gd name="connsiteX104" fmla="*/ 1630255 w 3592824"/>
              <a:gd name="connsiteY104" fmla="*/ 1432944 h 6505980"/>
              <a:gd name="connsiteX105" fmla="*/ 1533657 w 3592824"/>
              <a:gd name="connsiteY105" fmla="*/ 1245834 h 6505980"/>
              <a:gd name="connsiteX106" fmla="*/ 1466898 w 3592824"/>
              <a:gd name="connsiteY106" fmla="*/ 1057506 h 6505980"/>
              <a:gd name="connsiteX107" fmla="*/ 1428386 w 3592824"/>
              <a:gd name="connsiteY107" fmla="*/ 871911 h 6505980"/>
              <a:gd name="connsiteX108" fmla="*/ 1418926 w 3592824"/>
              <a:gd name="connsiteY108" fmla="*/ 698165 h 6505980"/>
              <a:gd name="connsiteX109" fmla="*/ 1438518 w 3592824"/>
              <a:gd name="connsiteY109" fmla="*/ 529931 h 6505980"/>
              <a:gd name="connsiteX110" fmla="*/ 1487966 w 3592824"/>
              <a:gd name="connsiteY110" fmla="*/ 373157 h 6505980"/>
              <a:gd name="connsiteX111" fmla="*/ 1562109 w 3592824"/>
              <a:gd name="connsiteY111" fmla="*/ 234344 h 6505980"/>
              <a:gd name="connsiteX112" fmla="*/ 1590347 w 3592824"/>
              <a:gd name="connsiteY112" fmla="*/ 233909 h 6505980"/>
              <a:gd name="connsiteX113" fmla="*/ 1590423 w 3592824"/>
              <a:gd name="connsiteY113" fmla="*/ 276688 h 6505980"/>
              <a:gd name="connsiteX114" fmla="*/ 1534480 w 3592824"/>
              <a:gd name="connsiteY114" fmla="*/ 357380 h 6505980"/>
              <a:gd name="connsiteX115" fmla="*/ 1506010 w 3592824"/>
              <a:gd name="connsiteY115" fmla="*/ 457037 h 6505980"/>
              <a:gd name="connsiteX116" fmla="*/ 1488317 w 3592824"/>
              <a:gd name="connsiteY116" fmla="*/ 571212 h 6505980"/>
              <a:gd name="connsiteX117" fmla="*/ 1496884 w 3592824"/>
              <a:gd name="connsiteY117" fmla="*/ 693061 h 6505980"/>
              <a:gd name="connsiteX118" fmla="*/ 1522975 w 3592824"/>
              <a:gd name="connsiteY118" fmla="*/ 825308 h 6505980"/>
              <a:gd name="connsiteX119" fmla="*/ 1563776 w 3592824"/>
              <a:gd name="connsiteY119" fmla="*/ 957444 h 6505980"/>
              <a:gd name="connsiteX120" fmla="*/ 1623676 w 3592824"/>
              <a:gd name="connsiteY120" fmla="*/ 1089683 h 6505980"/>
              <a:gd name="connsiteX121" fmla="*/ 1701073 w 3592824"/>
              <a:gd name="connsiteY121" fmla="*/ 1219640 h 6505980"/>
              <a:gd name="connsiteX122" fmla="*/ 1784824 w 3592824"/>
              <a:gd name="connsiteY122" fmla="*/ 1340138 h 6505980"/>
              <a:gd name="connsiteX123" fmla="*/ 1839433 w 3592824"/>
              <a:gd name="connsiteY123" fmla="*/ 1402829 h 6505980"/>
              <a:gd name="connsiteX124" fmla="*/ 1879314 w 3592824"/>
              <a:gd name="connsiteY124" fmla="*/ 1462471 h 6505980"/>
              <a:gd name="connsiteX125" fmla="*/ 1923557 w 3592824"/>
              <a:gd name="connsiteY125" fmla="*/ 1509661 h 6505980"/>
              <a:gd name="connsiteX126" fmla="*/ 1968977 w 3592824"/>
              <a:gd name="connsiteY126" fmla="*/ 1553881 h 6505980"/>
              <a:gd name="connsiteX127" fmla="*/ 2023524 w 3592824"/>
              <a:gd name="connsiteY127" fmla="*/ 1583302 h 6505980"/>
              <a:gd name="connsiteX128" fmla="*/ 2159168 w 3592824"/>
              <a:gd name="connsiteY128" fmla="*/ 1357898 h 6505980"/>
              <a:gd name="connsiteX129" fmla="*/ 2301613 w 3592824"/>
              <a:gd name="connsiteY129" fmla="*/ 1152134 h 6505980"/>
              <a:gd name="connsiteX130" fmla="*/ 2456786 w 3592824"/>
              <a:gd name="connsiteY130" fmla="*/ 946442 h 6505980"/>
              <a:gd name="connsiteX131" fmla="*/ 2627883 w 3592824"/>
              <a:gd name="connsiteY131" fmla="*/ 750343 h 6505980"/>
              <a:gd name="connsiteX132" fmla="*/ 2819251 w 3592824"/>
              <a:gd name="connsiteY132" fmla="*/ 546637 h 6505980"/>
              <a:gd name="connsiteX133" fmla="*/ 3033293 w 3592824"/>
              <a:gd name="connsiteY133" fmla="*/ 338904 h 6505980"/>
              <a:gd name="connsiteX134" fmla="*/ 3075801 w 3592824"/>
              <a:gd name="connsiteY134" fmla="*/ 307656 h 6505980"/>
              <a:gd name="connsiteX135" fmla="*/ 3128615 w 3592824"/>
              <a:gd name="connsiteY135" fmla="*/ 255470 h 6505980"/>
              <a:gd name="connsiteX136" fmla="*/ 3193373 w 3592824"/>
              <a:gd name="connsiteY136" fmla="*/ 206920 h 6505980"/>
              <a:gd name="connsiteX137" fmla="*/ 3255727 w 3592824"/>
              <a:gd name="connsiteY137" fmla="*/ 153199 h 6505980"/>
              <a:gd name="connsiteX138" fmla="*/ 3326038 w 3592824"/>
              <a:gd name="connsiteY138" fmla="*/ 98736 h 6505980"/>
              <a:gd name="connsiteX139" fmla="*/ 3396772 w 3592824"/>
              <a:gd name="connsiteY139" fmla="*/ 57544 h 6505980"/>
              <a:gd name="connsiteX140" fmla="*/ 3465132 w 3592824"/>
              <a:gd name="connsiteY140" fmla="*/ 23864 h 6505980"/>
              <a:gd name="connsiteX141" fmla="*/ 3532718 w 3592824"/>
              <a:gd name="connsiteY141" fmla="*/ 3259 h 6505980"/>
              <a:gd name="connsiteX142" fmla="*/ 3587603 w 3592824"/>
              <a:gd name="connsiteY142"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559963 w 3592824"/>
              <a:gd name="connsiteY9" fmla="*/ 1034366 h 6505980"/>
              <a:gd name="connsiteX10" fmla="*/ 2451696 w 3592824"/>
              <a:gd name="connsiteY10" fmla="*/ 1220120 h 6505980"/>
              <a:gd name="connsiteX11" fmla="*/ 2333617 w 3592824"/>
              <a:gd name="connsiteY11" fmla="*/ 1482858 h 6505980"/>
              <a:gd name="connsiteX12" fmla="*/ 2239019 w 3592824"/>
              <a:gd name="connsiteY12" fmla="*/ 1750687 h 6505980"/>
              <a:gd name="connsiteX13" fmla="*/ 2166716 w 3592824"/>
              <a:gd name="connsiteY13" fmla="*/ 2028149 h 6505980"/>
              <a:gd name="connsiteX14" fmla="*/ 2138696 w 3592824"/>
              <a:gd name="connsiteY14" fmla="*/ 2191021 h 6505980"/>
              <a:gd name="connsiteX15" fmla="*/ 1708453 w 3592824"/>
              <a:gd name="connsiteY15" fmla="*/ 2932299 h 6505980"/>
              <a:gd name="connsiteX16" fmla="*/ 1722817 w 3592824"/>
              <a:gd name="connsiteY16" fmla="*/ 3822513 h 6505980"/>
              <a:gd name="connsiteX17" fmla="*/ 1536952 w 3592824"/>
              <a:gd name="connsiteY17" fmla="*/ 3772714 h 6505980"/>
              <a:gd name="connsiteX18" fmla="*/ 1541206 w 3592824"/>
              <a:gd name="connsiteY18" fmla="*/ 4042551 h 6505980"/>
              <a:gd name="connsiteX19" fmla="*/ 1736905 w 3592824"/>
              <a:gd name="connsiteY19" fmla="*/ 4202721 h 6505980"/>
              <a:gd name="connsiteX20" fmla="*/ 1910038 w 3592824"/>
              <a:gd name="connsiteY20" fmla="*/ 4375859 h 6505980"/>
              <a:gd name="connsiteX21" fmla="*/ 2049967 w 3592824"/>
              <a:gd name="connsiteY21" fmla="*/ 4551312 h 6505980"/>
              <a:gd name="connsiteX22" fmla="*/ 2161751 w 3592824"/>
              <a:gd name="connsiteY22" fmla="*/ 4736795 h 6505980"/>
              <a:gd name="connsiteX23" fmla="*/ 2245901 w 3592824"/>
              <a:gd name="connsiteY23" fmla="*/ 4927533 h 6505980"/>
              <a:gd name="connsiteX24" fmla="*/ 2299319 w 3592824"/>
              <a:gd name="connsiteY24" fmla="*/ 5113852 h 6505980"/>
              <a:gd name="connsiteX25" fmla="*/ 2323619 w 3592824"/>
              <a:gd name="connsiteY25" fmla="*/ 5302637 h 6505980"/>
              <a:gd name="connsiteX26" fmla="*/ 2316528 w 3592824"/>
              <a:gd name="connsiteY26" fmla="*/ 5487662 h 6505980"/>
              <a:gd name="connsiteX27" fmla="*/ 2281292 w 3592824"/>
              <a:gd name="connsiteY27" fmla="*/ 5660347 h 6505980"/>
              <a:gd name="connsiteX28" fmla="*/ 2254472 w 3592824"/>
              <a:gd name="connsiteY28" fmla="*/ 5669051 h 6505980"/>
              <a:gd name="connsiteX29" fmla="*/ 2243469 w 3592824"/>
              <a:gd name="connsiteY29" fmla="*/ 5622519 h 6505980"/>
              <a:gd name="connsiteX30" fmla="*/ 2276202 w 3592824"/>
              <a:gd name="connsiteY30" fmla="*/ 5518399 h 6505980"/>
              <a:gd name="connsiteX31" fmla="*/ 2277887 w 3592824"/>
              <a:gd name="connsiteY31" fmla="*/ 5401645 h 6505980"/>
              <a:gd name="connsiteX32" fmla="*/ 2265586 w 3592824"/>
              <a:gd name="connsiteY32" fmla="*/ 5272239 h 6505980"/>
              <a:gd name="connsiteX33" fmla="*/ 2226278 w 3592824"/>
              <a:gd name="connsiteY33" fmla="*/ 5142134 h 6505980"/>
              <a:gd name="connsiteX34" fmla="*/ 2167610 w 3592824"/>
              <a:gd name="connsiteY34" fmla="*/ 5005824 h 6505980"/>
              <a:gd name="connsiteX35" fmla="*/ 2094934 w 3592824"/>
              <a:gd name="connsiteY35" fmla="*/ 4873928 h 6505980"/>
              <a:gd name="connsiteX36" fmla="*/ 2004022 w 3592824"/>
              <a:gd name="connsiteY36" fmla="*/ 4747491 h 6505980"/>
              <a:gd name="connsiteX37" fmla="*/ 1897003 w 3592824"/>
              <a:gd name="connsiteY37" fmla="*/ 4628630 h 6505980"/>
              <a:gd name="connsiteX38" fmla="*/ 1786353 w 3592824"/>
              <a:gd name="connsiteY38" fmla="*/ 4521927 h 6505980"/>
              <a:gd name="connsiteX39" fmla="*/ 1718256 w 3592824"/>
              <a:gd name="connsiteY39" fmla="*/ 4469625 h 6505980"/>
              <a:gd name="connsiteX40" fmla="*/ 1664984 w 3592824"/>
              <a:gd name="connsiteY40" fmla="*/ 4416354 h 6505980"/>
              <a:gd name="connsiteX41" fmla="*/ 1610735 w 3592824"/>
              <a:gd name="connsiteY41" fmla="*/ 4377899 h 6505980"/>
              <a:gd name="connsiteX42" fmla="*/ 1556121 w 3592824"/>
              <a:gd name="connsiteY42" fmla="*/ 4343019 h 6505980"/>
              <a:gd name="connsiteX43" fmla="*/ 1496586 w 3592824"/>
              <a:gd name="connsiteY43" fmla="*/ 4326909 h 6505980"/>
              <a:gd name="connsiteX44" fmla="*/ 1424825 w 3592824"/>
              <a:gd name="connsiteY44" fmla="*/ 4611755 h 6505980"/>
              <a:gd name="connsiteX45" fmla="*/ 1341569 w 3592824"/>
              <a:gd name="connsiteY45" fmla="*/ 4877209 h 6505980"/>
              <a:gd name="connsiteX46" fmla="*/ 1246153 w 3592824"/>
              <a:gd name="connsiteY46" fmla="*/ 5146295 h 6505980"/>
              <a:gd name="connsiteX47" fmla="*/ 1133098 w 3592824"/>
              <a:gd name="connsiteY47" fmla="*/ 5409585 h 6505980"/>
              <a:gd name="connsiteX48" fmla="*/ 1002651 w 3592824"/>
              <a:gd name="connsiteY48" fmla="*/ 5687069 h 6505980"/>
              <a:gd name="connsiteX49" fmla="*/ 851621 w 3592824"/>
              <a:gd name="connsiteY49" fmla="*/ 5975542 h 6505980"/>
              <a:gd name="connsiteX50" fmla="*/ 819067 w 3592824"/>
              <a:gd name="connsiteY50" fmla="*/ 6021945 h 6505980"/>
              <a:gd name="connsiteX51" fmla="*/ 782039 w 3592824"/>
              <a:gd name="connsiteY51" fmla="*/ 6094137 h 6505980"/>
              <a:gd name="connsiteX52" fmla="*/ 732689 w 3592824"/>
              <a:gd name="connsiteY52" fmla="*/ 6165853 h 6505980"/>
              <a:gd name="connsiteX53" fmla="*/ 686953 w 3592824"/>
              <a:gd name="connsiteY53" fmla="*/ 6242495 h 6505980"/>
              <a:gd name="connsiteX54" fmla="*/ 633819 w 3592824"/>
              <a:gd name="connsiteY54" fmla="*/ 6322262 h 6505980"/>
              <a:gd name="connsiteX55" fmla="*/ 576894 w 3592824"/>
              <a:gd name="connsiteY55" fmla="*/ 6387714 h 6505980"/>
              <a:gd name="connsiteX56" fmla="*/ 520310 w 3592824"/>
              <a:gd name="connsiteY56" fmla="*/ 6444298 h 6505980"/>
              <a:gd name="connsiteX57" fmla="*/ 461122 w 3592824"/>
              <a:gd name="connsiteY57" fmla="*/ 6486433 h 6505980"/>
              <a:gd name="connsiteX58" fmla="*/ 409611 w 3592824"/>
              <a:gd name="connsiteY58" fmla="*/ 6505980 h 6505980"/>
              <a:gd name="connsiteX59" fmla="*/ 397795 w 3592824"/>
              <a:gd name="connsiteY59" fmla="*/ 6478382 h 6505980"/>
              <a:gd name="connsiteX60" fmla="*/ 580228 w 3592824"/>
              <a:gd name="connsiteY60" fmla="*/ 6260780 h 6505980"/>
              <a:gd name="connsiteX61" fmla="*/ 740291 w 3592824"/>
              <a:gd name="connsiteY61" fmla="*/ 6020812 h 6505980"/>
              <a:gd name="connsiteX62" fmla="*/ 876161 w 3592824"/>
              <a:gd name="connsiteY62" fmla="*/ 5764542 h 6505980"/>
              <a:gd name="connsiteX63" fmla="*/ 983460 w 3592824"/>
              <a:gd name="connsiteY63" fmla="*/ 5511282 h 6505980"/>
              <a:gd name="connsiteX64" fmla="*/ 1071980 w 3592824"/>
              <a:gd name="connsiteY64" fmla="*/ 5262934 h 6505980"/>
              <a:gd name="connsiteX65" fmla="*/ 1108340 w 3592824"/>
              <a:gd name="connsiteY65" fmla="*/ 5079541 h 6505980"/>
              <a:gd name="connsiteX66" fmla="*/ 1121344 w 3592824"/>
              <a:gd name="connsiteY66" fmla="*/ 5084649 h 6505980"/>
              <a:gd name="connsiteX67" fmla="*/ 1125291 w 3592824"/>
              <a:gd name="connsiteY67" fmla="*/ 5080701 h 6505980"/>
              <a:gd name="connsiteX68" fmla="*/ 1124442 w 3592824"/>
              <a:gd name="connsiteY68" fmla="*/ 5071961 h 6505980"/>
              <a:gd name="connsiteX69" fmla="*/ 1122157 w 3592824"/>
              <a:gd name="connsiteY69" fmla="*/ 5065724 h 6505980"/>
              <a:gd name="connsiteX70" fmla="*/ 1117049 w 3592824"/>
              <a:gd name="connsiteY70" fmla="*/ 5052716 h 6505980"/>
              <a:gd name="connsiteX71" fmla="*/ 1122811 w 3592824"/>
              <a:gd name="connsiteY71" fmla="*/ 5042696 h 6505980"/>
              <a:gd name="connsiteX72" fmla="*/ 1122495 w 3592824"/>
              <a:gd name="connsiteY72" fmla="*/ 5034485 h 6505980"/>
              <a:gd name="connsiteX73" fmla="*/ 1124158 w 3592824"/>
              <a:gd name="connsiteY73" fmla="*/ 5024300 h 6505980"/>
              <a:gd name="connsiteX74" fmla="*/ 1120205 w 3592824"/>
              <a:gd name="connsiteY74" fmla="*/ 5028252 h 6505980"/>
              <a:gd name="connsiteX75" fmla="*/ 1122495 w 3592824"/>
              <a:gd name="connsiteY75" fmla="*/ 5034485 h 6505980"/>
              <a:gd name="connsiteX76" fmla="*/ 1108340 w 3592824"/>
              <a:gd name="connsiteY76" fmla="*/ 5079541 h 6505980"/>
              <a:gd name="connsiteX77" fmla="*/ 1019535 w 3592824"/>
              <a:gd name="connsiteY77" fmla="*/ 5061794 h 6505980"/>
              <a:gd name="connsiteX78" fmla="*/ 907867 w 3592824"/>
              <a:gd name="connsiteY78" fmla="*/ 5071187 h 6505980"/>
              <a:gd name="connsiteX79" fmla="*/ 788983 w 3592824"/>
              <a:gd name="connsiteY79" fmla="*/ 5093104 h 6505980"/>
              <a:gd name="connsiteX80" fmla="*/ 658043 w 3592824"/>
              <a:gd name="connsiteY80" fmla="*/ 5134555 h 6505980"/>
              <a:gd name="connsiteX81" fmla="*/ 522026 w 3592824"/>
              <a:gd name="connsiteY81" fmla="*/ 5190653 h 6505980"/>
              <a:gd name="connsiteX82" fmla="*/ 384200 w 3592824"/>
              <a:gd name="connsiteY82" fmla="*/ 5252843 h 6505980"/>
              <a:gd name="connsiteX83" fmla="*/ 249344 w 3592824"/>
              <a:gd name="connsiteY83" fmla="*/ 5325897 h 6505980"/>
              <a:gd name="connsiteX84" fmla="*/ 120569 w 3592824"/>
              <a:gd name="connsiteY84" fmla="*/ 5397133 h 6505980"/>
              <a:gd name="connsiteX85" fmla="*/ 0 w 3592824"/>
              <a:gd name="connsiteY85" fmla="*/ 5468693 h 6505980"/>
              <a:gd name="connsiteX86" fmla="*/ 124698 w 3592824"/>
              <a:gd name="connsiteY86" fmla="*/ 5335477 h 6505980"/>
              <a:gd name="connsiteX87" fmla="*/ 246734 w 3592824"/>
              <a:gd name="connsiteY87" fmla="*/ 5221959 h 6505980"/>
              <a:gd name="connsiteX88" fmla="*/ 376856 w 3592824"/>
              <a:gd name="connsiteY88" fmla="*/ 5132327 h 6505980"/>
              <a:gd name="connsiteX89" fmla="*/ 515500 w 3592824"/>
              <a:gd name="connsiteY89" fmla="*/ 5051213 h 6505980"/>
              <a:gd name="connsiteX90" fmla="*/ 659408 w 3592824"/>
              <a:gd name="connsiteY90" fmla="*/ 4987219 h 6505980"/>
              <a:gd name="connsiteX91" fmla="*/ 820898 w 3592824"/>
              <a:gd name="connsiteY91" fmla="*/ 4940794 h 6505980"/>
              <a:gd name="connsiteX92" fmla="*/ 1181074 w 3592824"/>
              <a:gd name="connsiteY92" fmla="*/ 4846988 h 6505980"/>
              <a:gd name="connsiteX93" fmla="*/ 1226539 w 3592824"/>
              <a:gd name="connsiteY93" fmla="*/ 4526635 h 6505980"/>
              <a:gd name="connsiteX94" fmla="*/ 1248314 w 3592824"/>
              <a:gd name="connsiteY94" fmla="*/ 4207589 h 6505980"/>
              <a:gd name="connsiteX95" fmla="*/ 1246367 w 3592824"/>
              <a:gd name="connsiteY95" fmla="*/ 3884569 h 6505980"/>
              <a:gd name="connsiteX96" fmla="*/ 1230789 w 3592824"/>
              <a:gd name="connsiteY96" fmla="*/ 3690675 h 6505980"/>
              <a:gd name="connsiteX97" fmla="*/ 1162613 w 3592824"/>
              <a:gd name="connsiteY97" fmla="*/ 3672408 h 6505980"/>
              <a:gd name="connsiteX98" fmla="*/ 1267627 w 3592824"/>
              <a:gd name="connsiteY98" fmla="*/ 3672408 h 6505980"/>
              <a:gd name="connsiteX99" fmla="*/ 1267627 w 3592824"/>
              <a:gd name="connsiteY99" fmla="*/ 2636174 h 6505980"/>
              <a:gd name="connsiteX100" fmla="*/ 1457972 w 3592824"/>
              <a:gd name="connsiteY100" fmla="*/ 2766635 h 6505980"/>
              <a:gd name="connsiteX101" fmla="*/ 1914541 w 3592824"/>
              <a:gd name="connsiteY101" fmla="*/ 1815401 h 6505980"/>
              <a:gd name="connsiteX102" fmla="*/ 1759871 w 3592824"/>
              <a:gd name="connsiteY102" fmla="*/ 1626771 h 6505980"/>
              <a:gd name="connsiteX103" fmla="*/ 1630255 w 3592824"/>
              <a:gd name="connsiteY103" fmla="*/ 1432944 h 6505980"/>
              <a:gd name="connsiteX104" fmla="*/ 1533657 w 3592824"/>
              <a:gd name="connsiteY104" fmla="*/ 1245834 h 6505980"/>
              <a:gd name="connsiteX105" fmla="*/ 1466898 w 3592824"/>
              <a:gd name="connsiteY105" fmla="*/ 1057506 h 6505980"/>
              <a:gd name="connsiteX106" fmla="*/ 1428386 w 3592824"/>
              <a:gd name="connsiteY106" fmla="*/ 871911 h 6505980"/>
              <a:gd name="connsiteX107" fmla="*/ 1418926 w 3592824"/>
              <a:gd name="connsiteY107" fmla="*/ 698165 h 6505980"/>
              <a:gd name="connsiteX108" fmla="*/ 1438518 w 3592824"/>
              <a:gd name="connsiteY108" fmla="*/ 529931 h 6505980"/>
              <a:gd name="connsiteX109" fmla="*/ 1487966 w 3592824"/>
              <a:gd name="connsiteY109" fmla="*/ 373157 h 6505980"/>
              <a:gd name="connsiteX110" fmla="*/ 1562109 w 3592824"/>
              <a:gd name="connsiteY110" fmla="*/ 234344 h 6505980"/>
              <a:gd name="connsiteX111" fmla="*/ 1590347 w 3592824"/>
              <a:gd name="connsiteY111" fmla="*/ 233909 h 6505980"/>
              <a:gd name="connsiteX112" fmla="*/ 1590423 w 3592824"/>
              <a:gd name="connsiteY112" fmla="*/ 276688 h 6505980"/>
              <a:gd name="connsiteX113" fmla="*/ 1534480 w 3592824"/>
              <a:gd name="connsiteY113" fmla="*/ 357380 h 6505980"/>
              <a:gd name="connsiteX114" fmla="*/ 1506010 w 3592824"/>
              <a:gd name="connsiteY114" fmla="*/ 457037 h 6505980"/>
              <a:gd name="connsiteX115" fmla="*/ 1488317 w 3592824"/>
              <a:gd name="connsiteY115" fmla="*/ 571212 h 6505980"/>
              <a:gd name="connsiteX116" fmla="*/ 1496884 w 3592824"/>
              <a:gd name="connsiteY116" fmla="*/ 693061 h 6505980"/>
              <a:gd name="connsiteX117" fmla="*/ 1522975 w 3592824"/>
              <a:gd name="connsiteY117" fmla="*/ 825308 h 6505980"/>
              <a:gd name="connsiteX118" fmla="*/ 1563776 w 3592824"/>
              <a:gd name="connsiteY118" fmla="*/ 957444 h 6505980"/>
              <a:gd name="connsiteX119" fmla="*/ 1623676 w 3592824"/>
              <a:gd name="connsiteY119" fmla="*/ 1089683 h 6505980"/>
              <a:gd name="connsiteX120" fmla="*/ 1701073 w 3592824"/>
              <a:gd name="connsiteY120" fmla="*/ 1219640 h 6505980"/>
              <a:gd name="connsiteX121" fmla="*/ 1784824 w 3592824"/>
              <a:gd name="connsiteY121" fmla="*/ 1340138 h 6505980"/>
              <a:gd name="connsiteX122" fmla="*/ 1839433 w 3592824"/>
              <a:gd name="connsiteY122" fmla="*/ 1402829 h 6505980"/>
              <a:gd name="connsiteX123" fmla="*/ 1879314 w 3592824"/>
              <a:gd name="connsiteY123" fmla="*/ 1462471 h 6505980"/>
              <a:gd name="connsiteX124" fmla="*/ 1923557 w 3592824"/>
              <a:gd name="connsiteY124" fmla="*/ 1509661 h 6505980"/>
              <a:gd name="connsiteX125" fmla="*/ 1968977 w 3592824"/>
              <a:gd name="connsiteY125" fmla="*/ 1553881 h 6505980"/>
              <a:gd name="connsiteX126" fmla="*/ 2023524 w 3592824"/>
              <a:gd name="connsiteY126" fmla="*/ 1583302 h 6505980"/>
              <a:gd name="connsiteX127" fmla="*/ 2159168 w 3592824"/>
              <a:gd name="connsiteY127" fmla="*/ 1357898 h 6505980"/>
              <a:gd name="connsiteX128" fmla="*/ 2301613 w 3592824"/>
              <a:gd name="connsiteY128" fmla="*/ 1152134 h 6505980"/>
              <a:gd name="connsiteX129" fmla="*/ 2456786 w 3592824"/>
              <a:gd name="connsiteY129" fmla="*/ 946442 h 6505980"/>
              <a:gd name="connsiteX130" fmla="*/ 2627883 w 3592824"/>
              <a:gd name="connsiteY130" fmla="*/ 750343 h 6505980"/>
              <a:gd name="connsiteX131" fmla="*/ 2819251 w 3592824"/>
              <a:gd name="connsiteY131" fmla="*/ 546637 h 6505980"/>
              <a:gd name="connsiteX132" fmla="*/ 3033293 w 3592824"/>
              <a:gd name="connsiteY132" fmla="*/ 338904 h 6505980"/>
              <a:gd name="connsiteX133" fmla="*/ 3075801 w 3592824"/>
              <a:gd name="connsiteY133" fmla="*/ 307656 h 6505980"/>
              <a:gd name="connsiteX134" fmla="*/ 3128615 w 3592824"/>
              <a:gd name="connsiteY134" fmla="*/ 255470 h 6505980"/>
              <a:gd name="connsiteX135" fmla="*/ 3193373 w 3592824"/>
              <a:gd name="connsiteY135" fmla="*/ 206920 h 6505980"/>
              <a:gd name="connsiteX136" fmla="*/ 3255727 w 3592824"/>
              <a:gd name="connsiteY136" fmla="*/ 153199 h 6505980"/>
              <a:gd name="connsiteX137" fmla="*/ 3326038 w 3592824"/>
              <a:gd name="connsiteY137" fmla="*/ 98736 h 6505980"/>
              <a:gd name="connsiteX138" fmla="*/ 3396772 w 3592824"/>
              <a:gd name="connsiteY138" fmla="*/ 57544 h 6505980"/>
              <a:gd name="connsiteX139" fmla="*/ 3465132 w 3592824"/>
              <a:gd name="connsiteY139" fmla="*/ 23864 h 6505980"/>
              <a:gd name="connsiteX140" fmla="*/ 3532718 w 3592824"/>
              <a:gd name="connsiteY140" fmla="*/ 3259 h 6505980"/>
              <a:gd name="connsiteX141" fmla="*/ 3587603 w 3592824"/>
              <a:gd name="connsiteY141"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564733 w 3592824"/>
              <a:gd name="connsiteY8" fmla="*/ 1032015 h 6505980"/>
              <a:gd name="connsiteX9" fmla="*/ 2451696 w 3592824"/>
              <a:gd name="connsiteY9" fmla="*/ 1220120 h 6505980"/>
              <a:gd name="connsiteX10" fmla="*/ 2333617 w 3592824"/>
              <a:gd name="connsiteY10" fmla="*/ 1482858 h 6505980"/>
              <a:gd name="connsiteX11" fmla="*/ 2239019 w 3592824"/>
              <a:gd name="connsiteY11" fmla="*/ 1750687 h 6505980"/>
              <a:gd name="connsiteX12" fmla="*/ 2166716 w 3592824"/>
              <a:gd name="connsiteY12" fmla="*/ 2028149 h 6505980"/>
              <a:gd name="connsiteX13" fmla="*/ 2138696 w 3592824"/>
              <a:gd name="connsiteY13" fmla="*/ 2191021 h 6505980"/>
              <a:gd name="connsiteX14" fmla="*/ 1708453 w 3592824"/>
              <a:gd name="connsiteY14" fmla="*/ 2932299 h 6505980"/>
              <a:gd name="connsiteX15" fmla="*/ 1722817 w 3592824"/>
              <a:gd name="connsiteY15" fmla="*/ 3822513 h 6505980"/>
              <a:gd name="connsiteX16" fmla="*/ 1536952 w 3592824"/>
              <a:gd name="connsiteY16" fmla="*/ 3772714 h 6505980"/>
              <a:gd name="connsiteX17" fmla="*/ 1541206 w 3592824"/>
              <a:gd name="connsiteY17" fmla="*/ 4042551 h 6505980"/>
              <a:gd name="connsiteX18" fmla="*/ 1736905 w 3592824"/>
              <a:gd name="connsiteY18" fmla="*/ 4202721 h 6505980"/>
              <a:gd name="connsiteX19" fmla="*/ 1910038 w 3592824"/>
              <a:gd name="connsiteY19" fmla="*/ 4375859 h 6505980"/>
              <a:gd name="connsiteX20" fmla="*/ 2049967 w 3592824"/>
              <a:gd name="connsiteY20" fmla="*/ 4551312 h 6505980"/>
              <a:gd name="connsiteX21" fmla="*/ 2161751 w 3592824"/>
              <a:gd name="connsiteY21" fmla="*/ 4736795 h 6505980"/>
              <a:gd name="connsiteX22" fmla="*/ 2245901 w 3592824"/>
              <a:gd name="connsiteY22" fmla="*/ 4927533 h 6505980"/>
              <a:gd name="connsiteX23" fmla="*/ 2299319 w 3592824"/>
              <a:gd name="connsiteY23" fmla="*/ 5113852 h 6505980"/>
              <a:gd name="connsiteX24" fmla="*/ 2323619 w 3592824"/>
              <a:gd name="connsiteY24" fmla="*/ 5302637 h 6505980"/>
              <a:gd name="connsiteX25" fmla="*/ 2316528 w 3592824"/>
              <a:gd name="connsiteY25" fmla="*/ 5487662 h 6505980"/>
              <a:gd name="connsiteX26" fmla="*/ 2281292 w 3592824"/>
              <a:gd name="connsiteY26" fmla="*/ 5660347 h 6505980"/>
              <a:gd name="connsiteX27" fmla="*/ 2254472 w 3592824"/>
              <a:gd name="connsiteY27" fmla="*/ 5669051 h 6505980"/>
              <a:gd name="connsiteX28" fmla="*/ 2243469 w 3592824"/>
              <a:gd name="connsiteY28" fmla="*/ 5622519 h 6505980"/>
              <a:gd name="connsiteX29" fmla="*/ 2276202 w 3592824"/>
              <a:gd name="connsiteY29" fmla="*/ 5518399 h 6505980"/>
              <a:gd name="connsiteX30" fmla="*/ 2277887 w 3592824"/>
              <a:gd name="connsiteY30" fmla="*/ 5401645 h 6505980"/>
              <a:gd name="connsiteX31" fmla="*/ 2265586 w 3592824"/>
              <a:gd name="connsiteY31" fmla="*/ 5272239 h 6505980"/>
              <a:gd name="connsiteX32" fmla="*/ 2226278 w 3592824"/>
              <a:gd name="connsiteY32" fmla="*/ 5142134 h 6505980"/>
              <a:gd name="connsiteX33" fmla="*/ 2167610 w 3592824"/>
              <a:gd name="connsiteY33" fmla="*/ 5005824 h 6505980"/>
              <a:gd name="connsiteX34" fmla="*/ 2094934 w 3592824"/>
              <a:gd name="connsiteY34" fmla="*/ 4873928 h 6505980"/>
              <a:gd name="connsiteX35" fmla="*/ 2004022 w 3592824"/>
              <a:gd name="connsiteY35" fmla="*/ 4747491 h 6505980"/>
              <a:gd name="connsiteX36" fmla="*/ 1897003 w 3592824"/>
              <a:gd name="connsiteY36" fmla="*/ 4628630 h 6505980"/>
              <a:gd name="connsiteX37" fmla="*/ 1786353 w 3592824"/>
              <a:gd name="connsiteY37" fmla="*/ 4521927 h 6505980"/>
              <a:gd name="connsiteX38" fmla="*/ 1718256 w 3592824"/>
              <a:gd name="connsiteY38" fmla="*/ 4469625 h 6505980"/>
              <a:gd name="connsiteX39" fmla="*/ 1664984 w 3592824"/>
              <a:gd name="connsiteY39" fmla="*/ 4416354 h 6505980"/>
              <a:gd name="connsiteX40" fmla="*/ 1610735 w 3592824"/>
              <a:gd name="connsiteY40" fmla="*/ 4377899 h 6505980"/>
              <a:gd name="connsiteX41" fmla="*/ 1556121 w 3592824"/>
              <a:gd name="connsiteY41" fmla="*/ 4343019 h 6505980"/>
              <a:gd name="connsiteX42" fmla="*/ 1496586 w 3592824"/>
              <a:gd name="connsiteY42" fmla="*/ 4326909 h 6505980"/>
              <a:gd name="connsiteX43" fmla="*/ 1424825 w 3592824"/>
              <a:gd name="connsiteY43" fmla="*/ 4611755 h 6505980"/>
              <a:gd name="connsiteX44" fmla="*/ 1341569 w 3592824"/>
              <a:gd name="connsiteY44" fmla="*/ 4877209 h 6505980"/>
              <a:gd name="connsiteX45" fmla="*/ 1246153 w 3592824"/>
              <a:gd name="connsiteY45" fmla="*/ 5146295 h 6505980"/>
              <a:gd name="connsiteX46" fmla="*/ 1133098 w 3592824"/>
              <a:gd name="connsiteY46" fmla="*/ 5409585 h 6505980"/>
              <a:gd name="connsiteX47" fmla="*/ 1002651 w 3592824"/>
              <a:gd name="connsiteY47" fmla="*/ 5687069 h 6505980"/>
              <a:gd name="connsiteX48" fmla="*/ 851621 w 3592824"/>
              <a:gd name="connsiteY48" fmla="*/ 5975542 h 6505980"/>
              <a:gd name="connsiteX49" fmla="*/ 819067 w 3592824"/>
              <a:gd name="connsiteY49" fmla="*/ 6021945 h 6505980"/>
              <a:gd name="connsiteX50" fmla="*/ 782039 w 3592824"/>
              <a:gd name="connsiteY50" fmla="*/ 6094137 h 6505980"/>
              <a:gd name="connsiteX51" fmla="*/ 732689 w 3592824"/>
              <a:gd name="connsiteY51" fmla="*/ 6165853 h 6505980"/>
              <a:gd name="connsiteX52" fmla="*/ 686953 w 3592824"/>
              <a:gd name="connsiteY52" fmla="*/ 6242495 h 6505980"/>
              <a:gd name="connsiteX53" fmla="*/ 633819 w 3592824"/>
              <a:gd name="connsiteY53" fmla="*/ 6322262 h 6505980"/>
              <a:gd name="connsiteX54" fmla="*/ 576894 w 3592824"/>
              <a:gd name="connsiteY54" fmla="*/ 6387714 h 6505980"/>
              <a:gd name="connsiteX55" fmla="*/ 520310 w 3592824"/>
              <a:gd name="connsiteY55" fmla="*/ 6444298 h 6505980"/>
              <a:gd name="connsiteX56" fmla="*/ 461122 w 3592824"/>
              <a:gd name="connsiteY56" fmla="*/ 6486433 h 6505980"/>
              <a:gd name="connsiteX57" fmla="*/ 409611 w 3592824"/>
              <a:gd name="connsiteY57" fmla="*/ 6505980 h 6505980"/>
              <a:gd name="connsiteX58" fmla="*/ 397795 w 3592824"/>
              <a:gd name="connsiteY58" fmla="*/ 6478382 h 6505980"/>
              <a:gd name="connsiteX59" fmla="*/ 580228 w 3592824"/>
              <a:gd name="connsiteY59" fmla="*/ 6260780 h 6505980"/>
              <a:gd name="connsiteX60" fmla="*/ 740291 w 3592824"/>
              <a:gd name="connsiteY60" fmla="*/ 6020812 h 6505980"/>
              <a:gd name="connsiteX61" fmla="*/ 876161 w 3592824"/>
              <a:gd name="connsiteY61" fmla="*/ 5764542 h 6505980"/>
              <a:gd name="connsiteX62" fmla="*/ 983460 w 3592824"/>
              <a:gd name="connsiteY62" fmla="*/ 5511282 h 6505980"/>
              <a:gd name="connsiteX63" fmla="*/ 1071980 w 3592824"/>
              <a:gd name="connsiteY63" fmla="*/ 5262934 h 6505980"/>
              <a:gd name="connsiteX64" fmla="*/ 1108340 w 3592824"/>
              <a:gd name="connsiteY64" fmla="*/ 5079541 h 6505980"/>
              <a:gd name="connsiteX65" fmla="*/ 1121344 w 3592824"/>
              <a:gd name="connsiteY65" fmla="*/ 5084649 h 6505980"/>
              <a:gd name="connsiteX66" fmla="*/ 1125291 w 3592824"/>
              <a:gd name="connsiteY66" fmla="*/ 5080701 h 6505980"/>
              <a:gd name="connsiteX67" fmla="*/ 1124442 w 3592824"/>
              <a:gd name="connsiteY67" fmla="*/ 5071961 h 6505980"/>
              <a:gd name="connsiteX68" fmla="*/ 1122157 w 3592824"/>
              <a:gd name="connsiteY68" fmla="*/ 5065724 h 6505980"/>
              <a:gd name="connsiteX69" fmla="*/ 1117049 w 3592824"/>
              <a:gd name="connsiteY69" fmla="*/ 5052716 h 6505980"/>
              <a:gd name="connsiteX70" fmla="*/ 1122811 w 3592824"/>
              <a:gd name="connsiteY70" fmla="*/ 5042696 h 6505980"/>
              <a:gd name="connsiteX71" fmla="*/ 1122495 w 3592824"/>
              <a:gd name="connsiteY71" fmla="*/ 5034485 h 6505980"/>
              <a:gd name="connsiteX72" fmla="*/ 1124158 w 3592824"/>
              <a:gd name="connsiteY72" fmla="*/ 5024300 h 6505980"/>
              <a:gd name="connsiteX73" fmla="*/ 1120205 w 3592824"/>
              <a:gd name="connsiteY73" fmla="*/ 5028252 h 6505980"/>
              <a:gd name="connsiteX74" fmla="*/ 1122495 w 3592824"/>
              <a:gd name="connsiteY74" fmla="*/ 5034485 h 6505980"/>
              <a:gd name="connsiteX75" fmla="*/ 1108340 w 3592824"/>
              <a:gd name="connsiteY75" fmla="*/ 5079541 h 6505980"/>
              <a:gd name="connsiteX76" fmla="*/ 1019535 w 3592824"/>
              <a:gd name="connsiteY76" fmla="*/ 5061794 h 6505980"/>
              <a:gd name="connsiteX77" fmla="*/ 907867 w 3592824"/>
              <a:gd name="connsiteY77" fmla="*/ 5071187 h 6505980"/>
              <a:gd name="connsiteX78" fmla="*/ 788983 w 3592824"/>
              <a:gd name="connsiteY78" fmla="*/ 5093104 h 6505980"/>
              <a:gd name="connsiteX79" fmla="*/ 658043 w 3592824"/>
              <a:gd name="connsiteY79" fmla="*/ 5134555 h 6505980"/>
              <a:gd name="connsiteX80" fmla="*/ 522026 w 3592824"/>
              <a:gd name="connsiteY80" fmla="*/ 5190653 h 6505980"/>
              <a:gd name="connsiteX81" fmla="*/ 384200 w 3592824"/>
              <a:gd name="connsiteY81" fmla="*/ 5252843 h 6505980"/>
              <a:gd name="connsiteX82" fmla="*/ 249344 w 3592824"/>
              <a:gd name="connsiteY82" fmla="*/ 5325897 h 6505980"/>
              <a:gd name="connsiteX83" fmla="*/ 120569 w 3592824"/>
              <a:gd name="connsiteY83" fmla="*/ 5397133 h 6505980"/>
              <a:gd name="connsiteX84" fmla="*/ 0 w 3592824"/>
              <a:gd name="connsiteY84" fmla="*/ 5468693 h 6505980"/>
              <a:gd name="connsiteX85" fmla="*/ 124698 w 3592824"/>
              <a:gd name="connsiteY85" fmla="*/ 5335477 h 6505980"/>
              <a:gd name="connsiteX86" fmla="*/ 246734 w 3592824"/>
              <a:gd name="connsiteY86" fmla="*/ 5221959 h 6505980"/>
              <a:gd name="connsiteX87" fmla="*/ 376856 w 3592824"/>
              <a:gd name="connsiteY87" fmla="*/ 5132327 h 6505980"/>
              <a:gd name="connsiteX88" fmla="*/ 515500 w 3592824"/>
              <a:gd name="connsiteY88" fmla="*/ 5051213 h 6505980"/>
              <a:gd name="connsiteX89" fmla="*/ 659408 w 3592824"/>
              <a:gd name="connsiteY89" fmla="*/ 4987219 h 6505980"/>
              <a:gd name="connsiteX90" fmla="*/ 820898 w 3592824"/>
              <a:gd name="connsiteY90" fmla="*/ 4940794 h 6505980"/>
              <a:gd name="connsiteX91" fmla="*/ 1181074 w 3592824"/>
              <a:gd name="connsiteY91" fmla="*/ 4846988 h 6505980"/>
              <a:gd name="connsiteX92" fmla="*/ 1226539 w 3592824"/>
              <a:gd name="connsiteY92" fmla="*/ 4526635 h 6505980"/>
              <a:gd name="connsiteX93" fmla="*/ 1248314 w 3592824"/>
              <a:gd name="connsiteY93" fmla="*/ 4207589 h 6505980"/>
              <a:gd name="connsiteX94" fmla="*/ 1246367 w 3592824"/>
              <a:gd name="connsiteY94" fmla="*/ 3884569 h 6505980"/>
              <a:gd name="connsiteX95" fmla="*/ 1230789 w 3592824"/>
              <a:gd name="connsiteY95" fmla="*/ 3690675 h 6505980"/>
              <a:gd name="connsiteX96" fmla="*/ 1162613 w 3592824"/>
              <a:gd name="connsiteY96" fmla="*/ 3672408 h 6505980"/>
              <a:gd name="connsiteX97" fmla="*/ 1267627 w 3592824"/>
              <a:gd name="connsiteY97" fmla="*/ 3672408 h 6505980"/>
              <a:gd name="connsiteX98" fmla="*/ 1267627 w 3592824"/>
              <a:gd name="connsiteY98" fmla="*/ 2636174 h 6505980"/>
              <a:gd name="connsiteX99" fmla="*/ 1457972 w 3592824"/>
              <a:gd name="connsiteY99" fmla="*/ 2766635 h 6505980"/>
              <a:gd name="connsiteX100" fmla="*/ 1914541 w 3592824"/>
              <a:gd name="connsiteY100" fmla="*/ 1815401 h 6505980"/>
              <a:gd name="connsiteX101" fmla="*/ 1759871 w 3592824"/>
              <a:gd name="connsiteY101" fmla="*/ 1626771 h 6505980"/>
              <a:gd name="connsiteX102" fmla="*/ 1630255 w 3592824"/>
              <a:gd name="connsiteY102" fmla="*/ 1432944 h 6505980"/>
              <a:gd name="connsiteX103" fmla="*/ 1533657 w 3592824"/>
              <a:gd name="connsiteY103" fmla="*/ 1245834 h 6505980"/>
              <a:gd name="connsiteX104" fmla="*/ 1466898 w 3592824"/>
              <a:gd name="connsiteY104" fmla="*/ 1057506 h 6505980"/>
              <a:gd name="connsiteX105" fmla="*/ 1428386 w 3592824"/>
              <a:gd name="connsiteY105" fmla="*/ 871911 h 6505980"/>
              <a:gd name="connsiteX106" fmla="*/ 1418926 w 3592824"/>
              <a:gd name="connsiteY106" fmla="*/ 698165 h 6505980"/>
              <a:gd name="connsiteX107" fmla="*/ 1438518 w 3592824"/>
              <a:gd name="connsiteY107" fmla="*/ 529931 h 6505980"/>
              <a:gd name="connsiteX108" fmla="*/ 1487966 w 3592824"/>
              <a:gd name="connsiteY108" fmla="*/ 373157 h 6505980"/>
              <a:gd name="connsiteX109" fmla="*/ 1562109 w 3592824"/>
              <a:gd name="connsiteY109" fmla="*/ 234344 h 6505980"/>
              <a:gd name="connsiteX110" fmla="*/ 1590347 w 3592824"/>
              <a:gd name="connsiteY110" fmla="*/ 233909 h 6505980"/>
              <a:gd name="connsiteX111" fmla="*/ 1590423 w 3592824"/>
              <a:gd name="connsiteY111" fmla="*/ 276688 h 6505980"/>
              <a:gd name="connsiteX112" fmla="*/ 1534480 w 3592824"/>
              <a:gd name="connsiteY112" fmla="*/ 357380 h 6505980"/>
              <a:gd name="connsiteX113" fmla="*/ 1506010 w 3592824"/>
              <a:gd name="connsiteY113" fmla="*/ 457037 h 6505980"/>
              <a:gd name="connsiteX114" fmla="*/ 1488317 w 3592824"/>
              <a:gd name="connsiteY114" fmla="*/ 571212 h 6505980"/>
              <a:gd name="connsiteX115" fmla="*/ 1496884 w 3592824"/>
              <a:gd name="connsiteY115" fmla="*/ 693061 h 6505980"/>
              <a:gd name="connsiteX116" fmla="*/ 1522975 w 3592824"/>
              <a:gd name="connsiteY116" fmla="*/ 825308 h 6505980"/>
              <a:gd name="connsiteX117" fmla="*/ 1563776 w 3592824"/>
              <a:gd name="connsiteY117" fmla="*/ 957444 h 6505980"/>
              <a:gd name="connsiteX118" fmla="*/ 1623676 w 3592824"/>
              <a:gd name="connsiteY118" fmla="*/ 1089683 h 6505980"/>
              <a:gd name="connsiteX119" fmla="*/ 1701073 w 3592824"/>
              <a:gd name="connsiteY119" fmla="*/ 1219640 h 6505980"/>
              <a:gd name="connsiteX120" fmla="*/ 1784824 w 3592824"/>
              <a:gd name="connsiteY120" fmla="*/ 1340138 h 6505980"/>
              <a:gd name="connsiteX121" fmla="*/ 1839433 w 3592824"/>
              <a:gd name="connsiteY121" fmla="*/ 1402829 h 6505980"/>
              <a:gd name="connsiteX122" fmla="*/ 1879314 w 3592824"/>
              <a:gd name="connsiteY122" fmla="*/ 1462471 h 6505980"/>
              <a:gd name="connsiteX123" fmla="*/ 1923557 w 3592824"/>
              <a:gd name="connsiteY123" fmla="*/ 1509661 h 6505980"/>
              <a:gd name="connsiteX124" fmla="*/ 1968977 w 3592824"/>
              <a:gd name="connsiteY124" fmla="*/ 1553881 h 6505980"/>
              <a:gd name="connsiteX125" fmla="*/ 2023524 w 3592824"/>
              <a:gd name="connsiteY125" fmla="*/ 1583302 h 6505980"/>
              <a:gd name="connsiteX126" fmla="*/ 2159168 w 3592824"/>
              <a:gd name="connsiteY126" fmla="*/ 1357898 h 6505980"/>
              <a:gd name="connsiteX127" fmla="*/ 2301613 w 3592824"/>
              <a:gd name="connsiteY127" fmla="*/ 1152134 h 6505980"/>
              <a:gd name="connsiteX128" fmla="*/ 2456786 w 3592824"/>
              <a:gd name="connsiteY128" fmla="*/ 946442 h 6505980"/>
              <a:gd name="connsiteX129" fmla="*/ 2627883 w 3592824"/>
              <a:gd name="connsiteY129" fmla="*/ 750343 h 6505980"/>
              <a:gd name="connsiteX130" fmla="*/ 2819251 w 3592824"/>
              <a:gd name="connsiteY130" fmla="*/ 546637 h 6505980"/>
              <a:gd name="connsiteX131" fmla="*/ 3033293 w 3592824"/>
              <a:gd name="connsiteY131" fmla="*/ 338904 h 6505980"/>
              <a:gd name="connsiteX132" fmla="*/ 3075801 w 3592824"/>
              <a:gd name="connsiteY132" fmla="*/ 307656 h 6505980"/>
              <a:gd name="connsiteX133" fmla="*/ 3128615 w 3592824"/>
              <a:gd name="connsiteY133" fmla="*/ 255470 h 6505980"/>
              <a:gd name="connsiteX134" fmla="*/ 3193373 w 3592824"/>
              <a:gd name="connsiteY134" fmla="*/ 206920 h 6505980"/>
              <a:gd name="connsiteX135" fmla="*/ 3255727 w 3592824"/>
              <a:gd name="connsiteY135" fmla="*/ 153199 h 6505980"/>
              <a:gd name="connsiteX136" fmla="*/ 3326038 w 3592824"/>
              <a:gd name="connsiteY136" fmla="*/ 98736 h 6505980"/>
              <a:gd name="connsiteX137" fmla="*/ 3396772 w 3592824"/>
              <a:gd name="connsiteY137" fmla="*/ 57544 h 6505980"/>
              <a:gd name="connsiteX138" fmla="*/ 3465132 w 3592824"/>
              <a:gd name="connsiteY138" fmla="*/ 23864 h 6505980"/>
              <a:gd name="connsiteX139" fmla="*/ 3532718 w 3592824"/>
              <a:gd name="connsiteY139" fmla="*/ 3259 h 6505980"/>
              <a:gd name="connsiteX140" fmla="*/ 3587603 w 3592824"/>
              <a:gd name="connsiteY140"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2166716 w 3592824"/>
              <a:gd name="connsiteY11" fmla="*/ 2028149 h 6505980"/>
              <a:gd name="connsiteX12" fmla="*/ 2138696 w 3592824"/>
              <a:gd name="connsiteY12" fmla="*/ 2191021 h 6505980"/>
              <a:gd name="connsiteX13" fmla="*/ 1708453 w 3592824"/>
              <a:gd name="connsiteY13" fmla="*/ 2932299 h 6505980"/>
              <a:gd name="connsiteX14" fmla="*/ 1722817 w 3592824"/>
              <a:gd name="connsiteY14" fmla="*/ 3822513 h 6505980"/>
              <a:gd name="connsiteX15" fmla="*/ 1536952 w 3592824"/>
              <a:gd name="connsiteY15" fmla="*/ 3772714 h 6505980"/>
              <a:gd name="connsiteX16" fmla="*/ 1541206 w 3592824"/>
              <a:gd name="connsiteY16" fmla="*/ 4042551 h 6505980"/>
              <a:gd name="connsiteX17" fmla="*/ 1736905 w 3592824"/>
              <a:gd name="connsiteY17" fmla="*/ 4202721 h 6505980"/>
              <a:gd name="connsiteX18" fmla="*/ 1910038 w 3592824"/>
              <a:gd name="connsiteY18" fmla="*/ 4375859 h 6505980"/>
              <a:gd name="connsiteX19" fmla="*/ 2049967 w 3592824"/>
              <a:gd name="connsiteY19" fmla="*/ 4551312 h 6505980"/>
              <a:gd name="connsiteX20" fmla="*/ 2161751 w 3592824"/>
              <a:gd name="connsiteY20" fmla="*/ 4736795 h 6505980"/>
              <a:gd name="connsiteX21" fmla="*/ 2245901 w 3592824"/>
              <a:gd name="connsiteY21" fmla="*/ 4927533 h 6505980"/>
              <a:gd name="connsiteX22" fmla="*/ 2299319 w 3592824"/>
              <a:gd name="connsiteY22" fmla="*/ 5113852 h 6505980"/>
              <a:gd name="connsiteX23" fmla="*/ 2323619 w 3592824"/>
              <a:gd name="connsiteY23" fmla="*/ 5302637 h 6505980"/>
              <a:gd name="connsiteX24" fmla="*/ 2316528 w 3592824"/>
              <a:gd name="connsiteY24" fmla="*/ 5487662 h 6505980"/>
              <a:gd name="connsiteX25" fmla="*/ 2281292 w 3592824"/>
              <a:gd name="connsiteY25" fmla="*/ 5660347 h 6505980"/>
              <a:gd name="connsiteX26" fmla="*/ 2254472 w 3592824"/>
              <a:gd name="connsiteY26" fmla="*/ 5669051 h 6505980"/>
              <a:gd name="connsiteX27" fmla="*/ 2243469 w 3592824"/>
              <a:gd name="connsiteY27" fmla="*/ 5622519 h 6505980"/>
              <a:gd name="connsiteX28" fmla="*/ 2276202 w 3592824"/>
              <a:gd name="connsiteY28" fmla="*/ 5518399 h 6505980"/>
              <a:gd name="connsiteX29" fmla="*/ 2277887 w 3592824"/>
              <a:gd name="connsiteY29" fmla="*/ 5401645 h 6505980"/>
              <a:gd name="connsiteX30" fmla="*/ 2265586 w 3592824"/>
              <a:gd name="connsiteY30" fmla="*/ 5272239 h 6505980"/>
              <a:gd name="connsiteX31" fmla="*/ 2226278 w 3592824"/>
              <a:gd name="connsiteY31" fmla="*/ 5142134 h 6505980"/>
              <a:gd name="connsiteX32" fmla="*/ 2167610 w 3592824"/>
              <a:gd name="connsiteY32" fmla="*/ 5005824 h 6505980"/>
              <a:gd name="connsiteX33" fmla="*/ 2094934 w 3592824"/>
              <a:gd name="connsiteY33" fmla="*/ 4873928 h 6505980"/>
              <a:gd name="connsiteX34" fmla="*/ 2004022 w 3592824"/>
              <a:gd name="connsiteY34" fmla="*/ 4747491 h 6505980"/>
              <a:gd name="connsiteX35" fmla="*/ 1897003 w 3592824"/>
              <a:gd name="connsiteY35" fmla="*/ 4628630 h 6505980"/>
              <a:gd name="connsiteX36" fmla="*/ 1786353 w 3592824"/>
              <a:gd name="connsiteY36" fmla="*/ 4521927 h 6505980"/>
              <a:gd name="connsiteX37" fmla="*/ 1718256 w 3592824"/>
              <a:gd name="connsiteY37" fmla="*/ 4469625 h 6505980"/>
              <a:gd name="connsiteX38" fmla="*/ 1664984 w 3592824"/>
              <a:gd name="connsiteY38" fmla="*/ 4416354 h 6505980"/>
              <a:gd name="connsiteX39" fmla="*/ 1610735 w 3592824"/>
              <a:gd name="connsiteY39" fmla="*/ 4377899 h 6505980"/>
              <a:gd name="connsiteX40" fmla="*/ 1556121 w 3592824"/>
              <a:gd name="connsiteY40" fmla="*/ 4343019 h 6505980"/>
              <a:gd name="connsiteX41" fmla="*/ 1496586 w 3592824"/>
              <a:gd name="connsiteY41" fmla="*/ 4326909 h 6505980"/>
              <a:gd name="connsiteX42" fmla="*/ 1424825 w 3592824"/>
              <a:gd name="connsiteY42" fmla="*/ 4611755 h 6505980"/>
              <a:gd name="connsiteX43" fmla="*/ 1341569 w 3592824"/>
              <a:gd name="connsiteY43" fmla="*/ 4877209 h 6505980"/>
              <a:gd name="connsiteX44" fmla="*/ 1246153 w 3592824"/>
              <a:gd name="connsiteY44" fmla="*/ 5146295 h 6505980"/>
              <a:gd name="connsiteX45" fmla="*/ 1133098 w 3592824"/>
              <a:gd name="connsiteY45" fmla="*/ 5409585 h 6505980"/>
              <a:gd name="connsiteX46" fmla="*/ 1002651 w 3592824"/>
              <a:gd name="connsiteY46" fmla="*/ 5687069 h 6505980"/>
              <a:gd name="connsiteX47" fmla="*/ 851621 w 3592824"/>
              <a:gd name="connsiteY47" fmla="*/ 5975542 h 6505980"/>
              <a:gd name="connsiteX48" fmla="*/ 819067 w 3592824"/>
              <a:gd name="connsiteY48" fmla="*/ 6021945 h 6505980"/>
              <a:gd name="connsiteX49" fmla="*/ 782039 w 3592824"/>
              <a:gd name="connsiteY49" fmla="*/ 6094137 h 6505980"/>
              <a:gd name="connsiteX50" fmla="*/ 732689 w 3592824"/>
              <a:gd name="connsiteY50" fmla="*/ 6165853 h 6505980"/>
              <a:gd name="connsiteX51" fmla="*/ 686953 w 3592824"/>
              <a:gd name="connsiteY51" fmla="*/ 6242495 h 6505980"/>
              <a:gd name="connsiteX52" fmla="*/ 633819 w 3592824"/>
              <a:gd name="connsiteY52" fmla="*/ 6322262 h 6505980"/>
              <a:gd name="connsiteX53" fmla="*/ 576894 w 3592824"/>
              <a:gd name="connsiteY53" fmla="*/ 6387714 h 6505980"/>
              <a:gd name="connsiteX54" fmla="*/ 520310 w 3592824"/>
              <a:gd name="connsiteY54" fmla="*/ 6444298 h 6505980"/>
              <a:gd name="connsiteX55" fmla="*/ 461122 w 3592824"/>
              <a:gd name="connsiteY55" fmla="*/ 6486433 h 6505980"/>
              <a:gd name="connsiteX56" fmla="*/ 409611 w 3592824"/>
              <a:gd name="connsiteY56" fmla="*/ 6505980 h 6505980"/>
              <a:gd name="connsiteX57" fmla="*/ 397795 w 3592824"/>
              <a:gd name="connsiteY57" fmla="*/ 6478382 h 6505980"/>
              <a:gd name="connsiteX58" fmla="*/ 580228 w 3592824"/>
              <a:gd name="connsiteY58" fmla="*/ 6260780 h 6505980"/>
              <a:gd name="connsiteX59" fmla="*/ 740291 w 3592824"/>
              <a:gd name="connsiteY59" fmla="*/ 6020812 h 6505980"/>
              <a:gd name="connsiteX60" fmla="*/ 876161 w 3592824"/>
              <a:gd name="connsiteY60" fmla="*/ 5764542 h 6505980"/>
              <a:gd name="connsiteX61" fmla="*/ 983460 w 3592824"/>
              <a:gd name="connsiteY61" fmla="*/ 5511282 h 6505980"/>
              <a:gd name="connsiteX62" fmla="*/ 1071980 w 3592824"/>
              <a:gd name="connsiteY62" fmla="*/ 5262934 h 6505980"/>
              <a:gd name="connsiteX63" fmla="*/ 1108340 w 3592824"/>
              <a:gd name="connsiteY63" fmla="*/ 5079541 h 6505980"/>
              <a:gd name="connsiteX64" fmla="*/ 1121344 w 3592824"/>
              <a:gd name="connsiteY64" fmla="*/ 5084649 h 6505980"/>
              <a:gd name="connsiteX65" fmla="*/ 1125291 w 3592824"/>
              <a:gd name="connsiteY65" fmla="*/ 5080701 h 6505980"/>
              <a:gd name="connsiteX66" fmla="*/ 1124442 w 3592824"/>
              <a:gd name="connsiteY66" fmla="*/ 5071961 h 6505980"/>
              <a:gd name="connsiteX67" fmla="*/ 1122157 w 3592824"/>
              <a:gd name="connsiteY67" fmla="*/ 5065724 h 6505980"/>
              <a:gd name="connsiteX68" fmla="*/ 1117049 w 3592824"/>
              <a:gd name="connsiteY68" fmla="*/ 5052716 h 6505980"/>
              <a:gd name="connsiteX69" fmla="*/ 1122811 w 3592824"/>
              <a:gd name="connsiteY69" fmla="*/ 5042696 h 6505980"/>
              <a:gd name="connsiteX70" fmla="*/ 1122495 w 3592824"/>
              <a:gd name="connsiteY70" fmla="*/ 5034485 h 6505980"/>
              <a:gd name="connsiteX71" fmla="*/ 1124158 w 3592824"/>
              <a:gd name="connsiteY71" fmla="*/ 5024300 h 6505980"/>
              <a:gd name="connsiteX72" fmla="*/ 1120205 w 3592824"/>
              <a:gd name="connsiteY72" fmla="*/ 5028252 h 6505980"/>
              <a:gd name="connsiteX73" fmla="*/ 1122495 w 3592824"/>
              <a:gd name="connsiteY73" fmla="*/ 5034485 h 6505980"/>
              <a:gd name="connsiteX74" fmla="*/ 1108340 w 3592824"/>
              <a:gd name="connsiteY74" fmla="*/ 5079541 h 6505980"/>
              <a:gd name="connsiteX75" fmla="*/ 1019535 w 3592824"/>
              <a:gd name="connsiteY75" fmla="*/ 5061794 h 6505980"/>
              <a:gd name="connsiteX76" fmla="*/ 907867 w 3592824"/>
              <a:gd name="connsiteY76" fmla="*/ 5071187 h 6505980"/>
              <a:gd name="connsiteX77" fmla="*/ 788983 w 3592824"/>
              <a:gd name="connsiteY77" fmla="*/ 5093104 h 6505980"/>
              <a:gd name="connsiteX78" fmla="*/ 658043 w 3592824"/>
              <a:gd name="connsiteY78" fmla="*/ 5134555 h 6505980"/>
              <a:gd name="connsiteX79" fmla="*/ 522026 w 3592824"/>
              <a:gd name="connsiteY79" fmla="*/ 5190653 h 6505980"/>
              <a:gd name="connsiteX80" fmla="*/ 384200 w 3592824"/>
              <a:gd name="connsiteY80" fmla="*/ 5252843 h 6505980"/>
              <a:gd name="connsiteX81" fmla="*/ 249344 w 3592824"/>
              <a:gd name="connsiteY81" fmla="*/ 5325897 h 6505980"/>
              <a:gd name="connsiteX82" fmla="*/ 120569 w 3592824"/>
              <a:gd name="connsiteY82" fmla="*/ 5397133 h 6505980"/>
              <a:gd name="connsiteX83" fmla="*/ 0 w 3592824"/>
              <a:gd name="connsiteY83" fmla="*/ 5468693 h 6505980"/>
              <a:gd name="connsiteX84" fmla="*/ 124698 w 3592824"/>
              <a:gd name="connsiteY84" fmla="*/ 5335477 h 6505980"/>
              <a:gd name="connsiteX85" fmla="*/ 246734 w 3592824"/>
              <a:gd name="connsiteY85" fmla="*/ 5221959 h 6505980"/>
              <a:gd name="connsiteX86" fmla="*/ 376856 w 3592824"/>
              <a:gd name="connsiteY86" fmla="*/ 5132327 h 6505980"/>
              <a:gd name="connsiteX87" fmla="*/ 515500 w 3592824"/>
              <a:gd name="connsiteY87" fmla="*/ 5051213 h 6505980"/>
              <a:gd name="connsiteX88" fmla="*/ 659408 w 3592824"/>
              <a:gd name="connsiteY88" fmla="*/ 4987219 h 6505980"/>
              <a:gd name="connsiteX89" fmla="*/ 820898 w 3592824"/>
              <a:gd name="connsiteY89" fmla="*/ 4940794 h 6505980"/>
              <a:gd name="connsiteX90" fmla="*/ 1181074 w 3592824"/>
              <a:gd name="connsiteY90" fmla="*/ 4846988 h 6505980"/>
              <a:gd name="connsiteX91" fmla="*/ 1226539 w 3592824"/>
              <a:gd name="connsiteY91" fmla="*/ 4526635 h 6505980"/>
              <a:gd name="connsiteX92" fmla="*/ 1248314 w 3592824"/>
              <a:gd name="connsiteY92" fmla="*/ 4207589 h 6505980"/>
              <a:gd name="connsiteX93" fmla="*/ 1246367 w 3592824"/>
              <a:gd name="connsiteY93" fmla="*/ 3884569 h 6505980"/>
              <a:gd name="connsiteX94" fmla="*/ 1230789 w 3592824"/>
              <a:gd name="connsiteY94" fmla="*/ 3690675 h 6505980"/>
              <a:gd name="connsiteX95" fmla="*/ 1162613 w 3592824"/>
              <a:gd name="connsiteY95" fmla="*/ 3672408 h 6505980"/>
              <a:gd name="connsiteX96" fmla="*/ 1267627 w 3592824"/>
              <a:gd name="connsiteY96" fmla="*/ 3672408 h 6505980"/>
              <a:gd name="connsiteX97" fmla="*/ 1267627 w 3592824"/>
              <a:gd name="connsiteY97" fmla="*/ 2636174 h 6505980"/>
              <a:gd name="connsiteX98" fmla="*/ 1457972 w 3592824"/>
              <a:gd name="connsiteY98" fmla="*/ 2766635 h 6505980"/>
              <a:gd name="connsiteX99" fmla="*/ 1914541 w 3592824"/>
              <a:gd name="connsiteY99" fmla="*/ 1815401 h 6505980"/>
              <a:gd name="connsiteX100" fmla="*/ 1759871 w 3592824"/>
              <a:gd name="connsiteY100" fmla="*/ 1626771 h 6505980"/>
              <a:gd name="connsiteX101" fmla="*/ 1630255 w 3592824"/>
              <a:gd name="connsiteY101" fmla="*/ 1432944 h 6505980"/>
              <a:gd name="connsiteX102" fmla="*/ 1533657 w 3592824"/>
              <a:gd name="connsiteY102" fmla="*/ 1245834 h 6505980"/>
              <a:gd name="connsiteX103" fmla="*/ 1466898 w 3592824"/>
              <a:gd name="connsiteY103" fmla="*/ 1057506 h 6505980"/>
              <a:gd name="connsiteX104" fmla="*/ 1428386 w 3592824"/>
              <a:gd name="connsiteY104" fmla="*/ 871911 h 6505980"/>
              <a:gd name="connsiteX105" fmla="*/ 1418926 w 3592824"/>
              <a:gd name="connsiteY105" fmla="*/ 698165 h 6505980"/>
              <a:gd name="connsiteX106" fmla="*/ 1438518 w 3592824"/>
              <a:gd name="connsiteY106" fmla="*/ 529931 h 6505980"/>
              <a:gd name="connsiteX107" fmla="*/ 1487966 w 3592824"/>
              <a:gd name="connsiteY107" fmla="*/ 373157 h 6505980"/>
              <a:gd name="connsiteX108" fmla="*/ 1562109 w 3592824"/>
              <a:gd name="connsiteY108" fmla="*/ 234344 h 6505980"/>
              <a:gd name="connsiteX109" fmla="*/ 1590347 w 3592824"/>
              <a:gd name="connsiteY109" fmla="*/ 233909 h 6505980"/>
              <a:gd name="connsiteX110" fmla="*/ 1590423 w 3592824"/>
              <a:gd name="connsiteY110" fmla="*/ 276688 h 6505980"/>
              <a:gd name="connsiteX111" fmla="*/ 1534480 w 3592824"/>
              <a:gd name="connsiteY111" fmla="*/ 357380 h 6505980"/>
              <a:gd name="connsiteX112" fmla="*/ 1506010 w 3592824"/>
              <a:gd name="connsiteY112" fmla="*/ 457037 h 6505980"/>
              <a:gd name="connsiteX113" fmla="*/ 1488317 w 3592824"/>
              <a:gd name="connsiteY113" fmla="*/ 571212 h 6505980"/>
              <a:gd name="connsiteX114" fmla="*/ 1496884 w 3592824"/>
              <a:gd name="connsiteY114" fmla="*/ 693061 h 6505980"/>
              <a:gd name="connsiteX115" fmla="*/ 1522975 w 3592824"/>
              <a:gd name="connsiteY115" fmla="*/ 825308 h 6505980"/>
              <a:gd name="connsiteX116" fmla="*/ 1563776 w 3592824"/>
              <a:gd name="connsiteY116" fmla="*/ 957444 h 6505980"/>
              <a:gd name="connsiteX117" fmla="*/ 1623676 w 3592824"/>
              <a:gd name="connsiteY117" fmla="*/ 1089683 h 6505980"/>
              <a:gd name="connsiteX118" fmla="*/ 1701073 w 3592824"/>
              <a:gd name="connsiteY118" fmla="*/ 1219640 h 6505980"/>
              <a:gd name="connsiteX119" fmla="*/ 1784824 w 3592824"/>
              <a:gd name="connsiteY119" fmla="*/ 1340138 h 6505980"/>
              <a:gd name="connsiteX120" fmla="*/ 1839433 w 3592824"/>
              <a:gd name="connsiteY120" fmla="*/ 1402829 h 6505980"/>
              <a:gd name="connsiteX121" fmla="*/ 1879314 w 3592824"/>
              <a:gd name="connsiteY121" fmla="*/ 1462471 h 6505980"/>
              <a:gd name="connsiteX122" fmla="*/ 1923557 w 3592824"/>
              <a:gd name="connsiteY122" fmla="*/ 1509661 h 6505980"/>
              <a:gd name="connsiteX123" fmla="*/ 1968977 w 3592824"/>
              <a:gd name="connsiteY123" fmla="*/ 1553881 h 6505980"/>
              <a:gd name="connsiteX124" fmla="*/ 2023524 w 3592824"/>
              <a:gd name="connsiteY124" fmla="*/ 1583302 h 6505980"/>
              <a:gd name="connsiteX125" fmla="*/ 2159168 w 3592824"/>
              <a:gd name="connsiteY125" fmla="*/ 1357898 h 6505980"/>
              <a:gd name="connsiteX126" fmla="*/ 2301613 w 3592824"/>
              <a:gd name="connsiteY126" fmla="*/ 1152134 h 6505980"/>
              <a:gd name="connsiteX127" fmla="*/ 2456786 w 3592824"/>
              <a:gd name="connsiteY127" fmla="*/ 946442 h 6505980"/>
              <a:gd name="connsiteX128" fmla="*/ 2627883 w 3592824"/>
              <a:gd name="connsiteY128" fmla="*/ 750343 h 6505980"/>
              <a:gd name="connsiteX129" fmla="*/ 2819251 w 3592824"/>
              <a:gd name="connsiteY129" fmla="*/ 546637 h 6505980"/>
              <a:gd name="connsiteX130" fmla="*/ 3033293 w 3592824"/>
              <a:gd name="connsiteY130" fmla="*/ 338904 h 6505980"/>
              <a:gd name="connsiteX131" fmla="*/ 3075801 w 3592824"/>
              <a:gd name="connsiteY131" fmla="*/ 307656 h 6505980"/>
              <a:gd name="connsiteX132" fmla="*/ 3128615 w 3592824"/>
              <a:gd name="connsiteY132" fmla="*/ 255470 h 6505980"/>
              <a:gd name="connsiteX133" fmla="*/ 3193373 w 3592824"/>
              <a:gd name="connsiteY133" fmla="*/ 206920 h 6505980"/>
              <a:gd name="connsiteX134" fmla="*/ 3255727 w 3592824"/>
              <a:gd name="connsiteY134" fmla="*/ 153199 h 6505980"/>
              <a:gd name="connsiteX135" fmla="*/ 3326038 w 3592824"/>
              <a:gd name="connsiteY135" fmla="*/ 98736 h 6505980"/>
              <a:gd name="connsiteX136" fmla="*/ 3396772 w 3592824"/>
              <a:gd name="connsiteY136" fmla="*/ 57544 h 6505980"/>
              <a:gd name="connsiteX137" fmla="*/ 3465132 w 3592824"/>
              <a:gd name="connsiteY137" fmla="*/ 23864 h 6505980"/>
              <a:gd name="connsiteX138" fmla="*/ 3532718 w 3592824"/>
              <a:gd name="connsiteY138" fmla="*/ 3259 h 6505980"/>
              <a:gd name="connsiteX139" fmla="*/ 3587603 w 3592824"/>
              <a:gd name="connsiteY139"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2166716 w 3592824"/>
              <a:gd name="connsiteY11" fmla="*/ 2028149 h 6505980"/>
              <a:gd name="connsiteX12" fmla="*/ 1708453 w 3592824"/>
              <a:gd name="connsiteY12" fmla="*/ 2932299 h 6505980"/>
              <a:gd name="connsiteX13" fmla="*/ 1722817 w 3592824"/>
              <a:gd name="connsiteY13" fmla="*/ 3822513 h 6505980"/>
              <a:gd name="connsiteX14" fmla="*/ 1536952 w 3592824"/>
              <a:gd name="connsiteY14" fmla="*/ 3772714 h 6505980"/>
              <a:gd name="connsiteX15" fmla="*/ 1541206 w 3592824"/>
              <a:gd name="connsiteY15" fmla="*/ 4042551 h 6505980"/>
              <a:gd name="connsiteX16" fmla="*/ 1736905 w 3592824"/>
              <a:gd name="connsiteY16" fmla="*/ 4202721 h 6505980"/>
              <a:gd name="connsiteX17" fmla="*/ 1910038 w 3592824"/>
              <a:gd name="connsiteY17" fmla="*/ 4375859 h 6505980"/>
              <a:gd name="connsiteX18" fmla="*/ 2049967 w 3592824"/>
              <a:gd name="connsiteY18" fmla="*/ 4551312 h 6505980"/>
              <a:gd name="connsiteX19" fmla="*/ 2161751 w 3592824"/>
              <a:gd name="connsiteY19" fmla="*/ 4736795 h 6505980"/>
              <a:gd name="connsiteX20" fmla="*/ 2245901 w 3592824"/>
              <a:gd name="connsiteY20" fmla="*/ 4927533 h 6505980"/>
              <a:gd name="connsiteX21" fmla="*/ 2299319 w 3592824"/>
              <a:gd name="connsiteY21" fmla="*/ 5113852 h 6505980"/>
              <a:gd name="connsiteX22" fmla="*/ 2323619 w 3592824"/>
              <a:gd name="connsiteY22" fmla="*/ 5302637 h 6505980"/>
              <a:gd name="connsiteX23" fmla="*/ 2316528 w 3592824"/>
              <a:gd name="connsiteY23" fmla="*/ 5487662 h 6505980"/>
              <a:gd name="connsiteX24" fmla="*/ 2281292 w 3592824"/>
              <a:gd name="connsiteY24" fmla="*/ 5660347 h 6505980"/>
              <a:gd name="connsiteX25" fmla="*/ 2254472 w 3592824"/>
              <a:gd name="connsiteY25" fmla="*/ 5669051 h 6505980"/>
              <a:gd name="connsiteX26" fmla="*/ 2243469 w 3592824"/>
              <a:gd name="connsiteY26" fmla="*/ 5622519 h 6505980"/>
              <a:gd name="connsiteX27" fmla="*/ 2276202 w 3592824"/>
              <a:gd name="connsiteY27" fmla="*/ 5518399 h 6505980"/>
              <a:gd name="connsiteX28" fmla="*/ 2277887 w 3592824"/>
              <a:gd name="connsiteY28" fmla="*/ 5401645 h 6505980"/>
              <a:gd name="connsiteX29" fmla="*/ 2265586 w 3592824"/>
              <a:gd name="connsiteY29" fmla="*/ 5272239 h 6505980"/>
              <a:gd name="connsiteX30" fmla="*/ 2226278 w 3592824"/>
              <a:gd name="connsiteY30" fmla="*/ 5142134 h 6505980"/>
              <a:gd name="connsiteX31" fmla="*/ 2167610 w 3592824"/>
              <a:gd name="connsiteY31" fmla="*/ 5005824 h 6505980"/>
              <a:gd name="connsiteX32" fmla="*/ 2094934 w 3592824"/>
              <a:gd name="connsiteY32" fmla="*/ 4873928 h 6505980"/>
              <a:gd name="connsiteX33" fmla="*/ 2004022 w 3592824"/>
              <a:gd name="connsiteY33" fmla="*/ 4747491 h 6505980"/>
              <a:gd name="connsiteX34" fmla="*/ 1897003 w 3592824"/>
              <a:gd name="connsiteY34" fmla="*/ 4628630 h 6505980"/>
              <a:gd name="connsiteX35" fmla="*/ 1786353 w 3592824"/>
              <a:gd name="connsiteY35" fmla="*/ 4521927 h 6505980"/>
              <a:gd name="connsiteX36" fmla="*/ 1718256 w 3592824"/>
              <a:gd name="connsiteY36" fmla="*/ 4469625 h 6505980"/>
              <a:gd name="connsiteX37" fmla="*/ 1664984 w 3592824"/>
              <a:gd name="connsiteY37" fmla="*/ 4416354 h 6505980"/>
              <a:gd name="connsiteX38" fmla="*/ 1610735 w 3592824"/>
              <a:gd name="connsiteY38" fmla="*/ 4377899 h 6505980"/>
              <a:gd name="connsiteX39" fmla="*/ 1556121 w 3592824"/>
              <a:gd name="connsiteY39" fmla="*/ 4343019 h 6505980"/>
              <a:gd name="connsiteX40" fmla="*/ 1496586 w 3592824"/>
              <a:gd name="connsiteY40" fmla="*/ 4326909 h 6505980"/>
              <a:gd name="connsiteX41" fmla="*/ 1424825 w 3592824"/>
              <a:gd name="connsiteY41" fmla="*/ 4611755 h 6505980"/>
              <a:gd name="connsiteX42" fmla="*/ 1341569 w 3592824"/>
              <a:gd name="connsiteY42" fmla="*/ 4877209 h 6505980"/>
              <a:gd name="connsiteX43" fmla="*/ 1246153 w 3592824"/>
              <a:gd name="connsiteY43" fmla="*/ 5146295 h 6505980"/>
              <a:gd name="connsiteX44" fmla="*/ 1133098 w 3592824"/>
              <a:gd name="connsiteY44" fmla="*/ 5409585 h 6505980"/>
              <a:gd name="connsiteX45" fmla="*/ 1002651 w 3592824"/>
              <a:gd name="connsiteY45" fmla="*/ 5687069 h 6505980"/>
              <a:gd name="connsiteX46" fmla="*/ 851621 w 3592824"/>
              <a:gd name="connsiteY46" fmla="*/ 5975542 h 6505980"/>
              <a:gd name="connsiteX47" fmla="*/ 819067 w 3592824"/>
              <a:gd name="connsiteY47" fmla="*/ 6021945 h 6505980"/>
              <a:gd name="connsiteX48" fmla="*/ 782039 w 3592824"/>
              <a:gd name="connsiteY48" fmla="*/ 6094137 h 6505980"/>
              <a:gd name="connsiteX49" fmla="*/ 732689 w 3592824"/>
              <a:gd name="connsiteY49" fmla="*/ 6165853 h 6505980"/>
              <a:gd name="connsiteX50" fmla="*/ 686953 w 3592824"/>
              <a:gd name="connsiteY50" fmla="*/ 6242495 h 6505980"/>
              <a:gd name="connsiteX51" fmla="*/ 633819 w 3592824"/>
              <a:gd name="connsiteY51" fmla="*/ 6322262 h 6505980"/>
              <a:gd name="connsiteX52" fmla="*/ 576894 w 3592824"/>
              <a:gd name="connsiteY52" fmla="*/ 6387714 h 6505980"/>
              <a:gd name="connsiteX53" fmla="*/ 520310 w 3592824"/>
              <a:gd name="connsiteY53" fmla="*/ 6444298 h 6505980"/>
              <a:gd name="connsiteX54" fmla="*/ 461122 w 3592824"/>
              <a:gd name="connsiteY54" fmla="*/ 6486433 h 6505980"/>
              <a:gd name="connsiteX55" fmla="*/ 409611 w 3592824"/>
              <a:gd name="connsiteY55" fmla="*/ 6505980 h 6505980"/>
              <a:gd name="connsiteX56" fmla="*/ 397795 w 3592824"/>
              <a:gd name="connsiteY56" fmla="*/ 6478382 h 6505980"/>
              <a:gd name="connsiteX57" fmla="*/ 580228 w 3592824"/>
              <a:gd name="connsiteY57" fmla="*/ 6260780 h 6505980"/>
              <a:gd name="connsiteX58" fmla="*/ 740291 w 3592824"/>
              <a:gd name="connsiteY58" fmla="*/ 6020812 h 6505980"/>
              <a:gd name="connsiteX59" fmla="*/ 876161 w 3592824"/>
              <a:gd name="connsiteY59" fmla="*/ 5764542 h 6505980"/>
              <a:gd name="connsiteX60" fmla="*/ 983460 w 3592824"/>
              <a:gd name="connsiteY60" fmla="*/ 5511282 h 6505980"/>
              <a:gd name="connsiteX61" fmla="*/ 1071980 w 3592824"/>
              <a:gd name="connsiteY61" fmla="*/ 5262934 h 6505980"/>
              <a:gd name="connsiteX62" fmla="*/ 1108340 w 3592824"/>
              <a:gd name="connsiteY62" fmla="*/ 5079541 h 6505980"/>
              <a:gd name="connsiteX63" fmla="*/ 1121344 w 3592824"/>
              <a:gd name="connsiteY63" fmla="*/ 5084649 h 6505980"/>
              <a:gd name="connsiteX64" fmla="*/ 1125291 w 3592824"/>
              <a:gd name="connsiteY64" fmla="*/ 5080701 h 6505980"/>
              <a:gd name="connsiteX65" fmla="*/ 1124442 w 3592824"/>
              <a:gd name="connsiteY65" fmla="*/ 5071961 h 6505980"/>
              <a:gd name="connsiteX66" fmla="*/ 1122157 w 3592824"/>
              <a:gd name="connsiteY66" fmla="*/ 5065724 h 6505980"/>
              <a:gd name="connsiteX67" fmla="*/ 1117049 w 3592824"/>
              <a:gd name="connsiteY67" fmla="*/ 5052716 h 6505980"/>
              <a:gd name="connsiteX68" fmla="*/ 1122811 w 3592824"/>
              <a:gd name="connsiteY68" fmla="*/ 5042696 h 6505980"/>
              <a:gd name="connsiteX69" fmla="*/ 1122495 w 3592824"/>
              <a:gd name="connsiteY69" fmla="*/ 5034485 h 6505980"/>
              <a:gd name="connsiteX70" fmla="*/ 1124158 w 3592824"/>
              <a:gd name="connsiteY70" fmla="*/ 5024300 h 6505980"/>
              <a:gd name="connsiteX71" fmla="*/ 1120205 w 3592824"/>
              <a:gd name="connsiteY71" fmla="*/ 5028252 h 6505980"/>
              <a:gd name="connsiteX72" fmla="*/ 1122495 w 3592824"/>
              <a:gd name="connsiteY72" fmla="*/ 5034485 h 6505980"/>
              <a:gd name="connsiteX73" fmla="*/ 1108340 w 3592824"/>
              <a:gd name="connsiteY73" fmla="*/ 5079541 h 6505980"/>
              <a:gd name="connsiteX74" fmla="*/ 1019535 w 3592824"/>
              <a:gd name="connsiteY74" fmla="*/ 5061794 h 6505980"/>
              <a:gd name="connsiteX75" fmla="*/ 907867 w 3592824"/>
              <a:gd name="connsiteY75" fmla="*/ 5071187 h 6505980"/>
              <a:gd name="connsiteX76" fmla="*/ 788983 w 3592824"/>
              <a:gd name="connsiteY76" fmla="*/ 5093104 h 6505980"/>
              <a:gd name="connsiteX77" fmla="*/ 658043 w 3592824"/>
              <a:gd name="connsiteY77" fmla="*/ 5134555 h 6505980"/>
              <a:gd name="connsiteX78" fmla="*/ 522026 w 3592824"/>
              <a:gd name="connsiteY78" fmla="*/ 5190653 h 6505980"/>
              <a:gd name="connsiteX79" fmla="*/ 384200 w 3592824"/>
              <a:gd name="connsiteY79" fmla="*/ 5252843 h 6505980"/>
              <a:gd name="connsiteX80" fmla="*/ 249344 w 3592824"/>
              <a:gd name="connsiteY80" fmla="*/ 5325897 h 6505980"/>
              <a:gd name="connsiteX81" fmla="*/ 120569 w 3592824"/>
              <a:gd name="connsiteY81" fmla="*/ 5397133 h 6505980"/>
              <a:gd name="connsiteX82" fmla="*/ 0 w 3592824"/>
              <a:gd name="connsiteY82" fmla="*/ 5468693 h 6505980"/>
              <a:gd name="connsiteX83" fmla="*/ 124698 w 3592824"/>
              <a:gd name="connsiteY83" fmla="*/ 5335477 h 6505980"/>
              <a:gd name="connsiteX84" fmla="*/ 246734 w 3592824"/>
              <a:gd name="connsiteY84" fmla="*/ 5221959 h 6505980"/>
              <a:gd name="connsiteX85" fmla="*/ 376856 w 3592824"/>
              <a:gd name="connsiteY85" fmla="*/ 5132327 h 6505980"/>
              <a:gd name="connsiteX86" fmla="*/ 515500 w 3592824"/>
              <a:gd name="connsiteY86" fmla="*/ 5051213 h 6505980"/>
              <a:gd name="connsiteX87" fmla="*/ 659408 w 3592824"/>
              <a:gd name="connsiteY87" fmla="*/ 4987219 h 6505980"/>
              <a:gd name="connsiteX88" fmla="*/ 820898 w 3592824"/>
              <a:gd name="connsiteY88" fmla="*/ 4940794 h 6505980"/>
              <a:gd name="connsiteX89" fmla="*/ 1181074 w 3592824"/>
              <a:gd name="connsiteY89" fmla="*/ 4846988 h 6505980"/>
              <a:gd name="connsiteX90" fmla="*/ 1226539 w 3592824"/>
              <a:gd name="connsiteY90" fmla="*/ 4526635 h 6505980"/>
              <a:gd name="connsiteX91" fmla="*/ 1248314 w 3592824"/>
              <a:gd name="connsiteY91" fmla="*/ 4207589 h 6505980"/>
              <a:gd name="connsiteX92" fmla="*/ 1246367 w 3592824"/>
              <a:gd name="connsiteY92" fmla="*/ 3884569 h 6505980"/>
              <a:gd name="connsiteX93" fmla="*/ 1230789 w 3592824"/>
              <a:gd name="connsiteY93" fmla="*/ 3690675 h 6505980"/>
              <a:gd name="connsiteX94" fmla="*/ 1162613 w 3592824"/>
              <a:gd name="connsiteY94" fmla="*/ 3672408 h 6505980"/>
              <a:gd name="connsiteX95" fmla="*/ 1267627 w 3592824"/>
              <a:gd name="connsiteY95" fmla="*/ 3672408 h 6505980"/>
              <a:gd name="connsiteX96" fmla="*/ 1267627 w 3592824"/>
              <a:gd name="connsiteY96" fmla="*/ 2636174 h 6505980"/>
              <a:gd name="connsiteX97" fmla="*/ 1457972 w 3592824"/>
              <a:gd name="connsiteY97" fmla="*/ 2766635 h 6505980"/>
              <a:gd name="connsiteX98" fmla="*/ 1914541 w 3592824"/>
              <a:gd name="connsiteY98" fmla="*/ 1815401 h 6505980"/>
              <a:gd name="connsiteX99" fmla="*/ 1759871 w 3592824"/>
              <a:gd name="connsiteY99" fmla="*/ 1626771 h 6505980"/>
              <a:gd name="connsiteX100" fmla="*/ 1630255 w 3592824"/>
              <a:gd name="connsiteY100" fmla="*/ 1432944 h 6505980"/>
              <a:gd name="connsiteX101" fmla="*/ 1533657 w 3592824"/>
              <a:gd name="connsiteY101" fmla="*/ 1245834 h 6505980"/>
              <a:gd name="connsiteX102" fmla="*/ 1466898 w 3592824"/>
              <a:gd name="connsiteY102" fmla="*/ 1057506 h 6505980"/>
              <a:gd name="connsiteX103" fmla="*/ 1428386 w 3592824"/>
              <a:gd name="connsiteY103" fmla="*/ 871911 h 6505980"/>
              <a:gd name="connsiteX104" fmla="*/ 1418926 w 3592824"/>
              <a:gd name="connsiteY104" fmla="*/ 698165 h 6505980"/>
              <a:gd name="connsiteX105" fmla="*/ 1438518 w 3592824"/>
              <a:gd name="connsiteY105" fmla="*/ 529931 h 6505980"/>
              <a:gd name="connsiteX106" fmla="*/ 1487966 w 3592824"/>
              <a:gd name="connsiteY106" fmla="*/ 373157 h 6505980"/>
              <a:gd name="connsiteX107" fmla="*/ 1562109 w 3592824"/>
              <a:gd name="connsiteY107" fmla="*/ 234344 h 6505980"/>
              <a:gd name="connsiteX108" fmla="*/ 1590347 w 3592824"/>
              <a:gd name="connsiteY108" fmla="*/ 233909 h 6505980"/>
              <a:gd name="connsiteX109" fmla="*/ 1590423 w 3592824"/>
              <a:gd name="connsiteY109" fmla="*/ 276688 h 6505980"/>
              <a:gd name="connsiteX110" fmla="*/ 1534480 w 3592824"/>
              <a:gd name="connsiteY110" fmla="*/ 357380 h 6505980"/>
              <a:gd name="connsiteX111" fmla="*/ 1506010 w 3592824"/>
              <a:gd name="connsiteY111" fmla="*/ 457037 h 6505980"/>
              <a:gd name="connsiteX112" fmla="*/ 1488317 w 3592824"/>
              <a:gd name="connsiteY112" fmla="*/ 571212 h 6505980"/>
              <a:gd name="connsiteX113" fmla="*/ 1496884 w 3592824"/>
              <a:gd name="connsiteY113" fmla="*/ 693061 h 6505980"/>
              <a:gd name="connsiteX114" fmla="*/ 1522975 w 3592824"/>
              <a:gd name="connsiteY114" fmla="*/ 825308 h 6505980"/>
              <a:gd name="connsiteX115" fmla="*/ 1563776 w 3592824"/>
              <a:gd name="connsiteY115" fmla="*/ 957444 h 6505980"/>
              <a:gd name="connsiteX116" fmla="*/ 1623676 w 3592824"/>
              <a:gd name="connsiteY116" fmla="*/ 1089683 h 6505980"/>
              <a:gd name="connsiteX117" fmla="*/ 1701073 w 3592824"/>
              <a:gd name="connsiteY117" fmla="*/ 1219640 h 6505980"/>
              <a:gd name="connsiteX118" fmla="*/ 1784824 w 3592824"/>
              <a:gd name="connsiteY118" fmla="*/ 1340138 h 6505980"/>
              <a:gd name="connsiteX119" fmla="*/ 1839433 w 3592824"/>
              <a:gd name="connsiteY119" fmla="*/ 1402829 h 6505980"/>
              <a:gd name="connsiteX120" fmla="*/ 1879314 w 3592824"/>
              <a:gd name="connsiteY120" fmla="*/ 1462471 h 6505980"/>
              <a:gd name="connsiteX121" fmla="*/ 1923557 w 3592824"/>
              <a:gd name="connsiteY121" fmla="*/ 1509661 h 6505980"/>
              <a:gd name="connsiteX122" fmla="*/ 1968977 w 3592824"/>
              <a:gd name="connsiteY122" fmla="*/ 1553881 h 6505980"/>
              <a:gd name="connsiteX123" fmla="*/ 2023524 w 3592824"/>
              <a:gd name="connsiteY123" fmla="*/ 1583302 h 6505980"/>
              <a:gd name="connsiteX124" fmla="*/ 2159168 w 3592824"/>
              <a:gd name="connsiteY124" fmla="*/ 1357898 h 6505980"/>
              <a:gd name="connsiteX125" fmla="*/ 2301613 w 3592824"/>
              <a:gd name="connsiteY125" fmla="*/ 1152134 h 6505980"/>
              <a:gd name="connsiteX126" fmla="*/ 2456786 w 3592824"/>
              <a:gd name="connsiteY126" fmla="*/ 946442 h 6505980"/>
              <a:gd name="connsiteX127" fmla="*/ 2627883 w 3592824"/>
              <a:gd name="connsiteY127" fmla="*/ 750343 h 6505980"/>
              <a:gd name="connsiteX128" fmla="*/ 2819251 w 3592824"/>
              <a:gd name="connsiteY128" fmla="*/ 546637 h 6505980"/>
              <a:gd name="connsiteX129" fmla="*/ 3033293 w 3592824"/>
              <a:gd name="connsiteY129" fmla="*/ 338904 h 6505980"/>
              <a:gd name="connsiteX130" fmla="*/ 3075801 w 3592824"/>
              <a:gd name="connsiteY130" fmla="*/ 307656 h 6505980"/>
              <a:gd name="connsiteX131" fmla="*/ 3128615 w 3592824"/>
              <a:gd name="connsiteY131" fmla="*/ 255470 h 6505980"/>
              <a:gd name="connsiteX132" fmla="*/ 3193373 w 3592824"/>
              <a:gd name="connsiteY132" fmla="*/ 206920 h 6505980"/>
              <a:gd name="connsiteX133" fmla="*/ 3255727 w 3592824"/>
              <a:gd name="connsiteY133" fmla="*/ 153199 h 6505980"/>
              <a:gd name="connsiteX134" fmla="*/ 3326038 w 3592824"/>
              <a:gd name="connsiteY134" fmla="*/ 98736 h 6505980"/>
              <a:gd name="connsiteX135" fmla="*/ 3396772 w 3592824"/>
              <a:gd name="connsiteY135" fmla="*/ 57544 h 6505980"/>
              <a:gd name="connsiteX136" fmla="*/ 3465132 w 3592824"/>
              <a:gd name="connsiteY136" fmla="*/ 23864 h 6505980"/>
              <a:gd name="connsiteX137" fmla="*/ 3532718 w 3592824"/>
              <a:gd name="connsiteY137" fmla="*/ 3259 h 6505980"/>
              <a:gd name="connsiteX138" fmla="*/ 3587603 w 3592824"/>
              <a:gd name="connsiteY138" fmla="*/ 0 h 6505980"/>
              <a:gd name="connsiteX0" fmla="*/ 3587603 w 3592824"/>
              <a:gd name="connsiteY0" fmla="*/ 0 h 6505980"/>
              <a:gd name="connsiteX1" fmla="*/ 3592826 w 3592824"/>
              <a:gd name="connsiteY1" fmla="*/ 26762 h 6505980"/>
              <a:gd name="connsiteX2" fmla="*/ 3364346 w 3592824"/>
              <a:gd name="connsiteY2" fmla="*/ 165500 h 6505980"/>
              <a:gd name="connsiteX3" fmla="*/ 3152616 w 3592824"/>
              <a:gd name="connsiteY3" fmla="*/ 329280 h 6505980"/>
              <a:gd name="connsiteX4" fmla="*/ 2960808 w 3592824"/>
              <a:gd name="connsiteY4" fmla="*/ 513375 h 6505980"/>
              <a:gd name="connsiteX5" fmla="*/ 2797650 w 3592824"/>
              <a:gd name="connsiteY5" fmla="*/ 702384 h 6505980"/>
              <a:gd name="connsiteX6" fmla="*/ 2653992 w 3592824"/>
              <a:gd name="connsiteY6" fmla="*/ 892103 h 6505980"/>
              <a:gd name="connsiteX7" fmla="*/ 2576278 w 3592824"/>
              <a:gd name="connsiteY7" fmla="*/ 1039803 h 6505980"/>
              <a:gd name="connsiteX8" fmla="*/ 2451696 w 3592824"/>
              <a:gd name="connsiteY8" fmla="*/ 1220120 h 6505980"/>
              <a:gd name="connsiteX9" fmla="*/ 2333617 w 3592824"/>
              <a:gd name="connsiteY9" fmla="*/ 1482858 h 6505980"/>
              <a:gd name="connsiteX10" fmla="*/ 2239019 w 3592824"/>
              <a:gd name="connsiteY10" fmla="*/ 1750687 h 6505980"/>
              <a:gd name="connsiteX11" fmla="*/ 1708453 w 3592824"/>
              <a:gd name="connsiteY11" fmla="*/ 2932299 h 6505980"/>
              <a:gd name="connsiteX12" fmla="*/ 1722817 w 3592824"/>
              <a:gd name="connsiteY12" fmla="*/ 3822513 h 6505980"/>
              <a:gd name="connsiteX13" fmla="*/ 1536952 w 3592824"/>
              <a:gd name="connsiteY13" fmla="*/ 3772714 h 6505980"/>
              <a:gd name="connsiteX14" fmla="*/ 1541206 w 3592824"/>
              <a:gd name="connsiteY14" fmla="*/ 4042551 h 6505980"/>
              <a:gd name="connsiteX15" fmla="*/ 1736905 w 3592824"/>
              <a:gd name="connsiteY15" fmla="*/ 4202721 h 6505980"/>
              <a:gd name="connsiteX16" fmla="*/ 1910038 w 3592824"/>
              <a:gd name="connsiteY16" fmla="*/ 4375859 h 6505980"/>
              <a:gd name="connsiteX17" fmla="*/ 2049967 w 3592824"/>
              <a:gd name="connsiteY17" fmla="*/ 4551312 h 6505980"/>
              <a:gd name="connsiteX18" fmla="*/ 2161751 w 3592824"/>
              <a:gd name="connsiteY18" fmla="*/ 4736795 h 6505980"/>
              <a:gd name="connsiteX19" fmla="*/ 2245901 w 3592824"/>
              <a:gd name="connsiteY19" fmla="*/ 4927533 h 6505980"/>
              <a:gd name="connsiteX20" fmla="*/ 2299319 w 3592824"/>
              <a:gd name="connsiteY20" fmla="*/ 5113852 h 6505980"/>
              <a:gd name="connsiteX21" fmla="*/ 2323619 w 3592824"/>
              <a:gd name="connsiteY21" fmla="*/ 5302637 h 6505980"/>
              <a:gd name="connsiteX22" fmla="*/ 2316528 w 3592824"/>
              <a:gd name="connsiteY22" fmla="*/ 5487662 h 6505980"/>
              <a:gd name="connsiteX23" fmla="*/ 2281292 w 3592824"/>
              <a:gd name="connsiteY23" fmla="*/ 5660347 h 6505980"/>
              <a:gd name="connsiteX24" fmla="*/ 2254472 w 3592824"/>
              <a:gd name="connsiteY24" fmla="*/ 5669051 h 6505980"/>
              <a:gd name="connsiteX25" fmla="*/ 2243469 w 3592824"/>
              <a:gd name="connsiteY25" fmla="*/ 5622519 h 6505980"/>
              <a:gd name="connsiteX26" fmla="*/ 2276202 w 3592824"/>
              <a:gd name="connsiteY26" fmla="*/ 5518399 h 6505980"/>
              <a:gd name="connsiteX27" fmla="*/ 2277887 w 3592824"/>
              <a:gd name="connsiteY27" fmla="*/ 5401645 h 6505980"/>
              <a:gd name="connsiteX28" fmla="*/ 2265586 w 3592824"/>
              <a:gd name="connsiteY28" fmla="*/ 5272239 h 6505980"/>
              <a:gd name="connsiteX29" fmla="*/ 2226278 w 3592824"/>
              <a:gd name="connsiteY29" fmla="*/ 5142134 h 6505980"/>
              <a:gd name="connsiteX30" fmla="*/ 2167610 w 3592824"/>
              <a:gd name="connsiteY30" fmla="*/ 5005824 h 6505980"/>
              <a:gd name="connsiteX31" fmla="*/ 2094934 w 3592824"/>
              <a:gd name="connsiteY31" fmla="*/ 4873928 h 6505980"/>
              <a:gd name="connsiteX32" fmla="*/ 2004022 w 3592824"/>
              <a:gd name="connsiteY32" fmla="*/ 4747491 h 6505980"/>
              <a:gd name="connsiteX33" fmla="*/ 1897003 w 3592824"/>
              <a:gd name="connsiteY33" fmla="*/ 4628630 h 6505980"/>
              <a:gd name="connsiteX34" fmla="*/ 1786353 w 3592824"/>
              <a:gd name="connsiteY34" fmla="*/ 4521927 h 6505980"/>
              <a:gd name="connsiteX35" fmla="*/ 1718256 w 3592824"/>
              <a:gd name="connsiteY35" fmla="*/ 4469625 h 6505980"/>
              <a:gd name="connsiteX36" fmla="*/ 1664984 w 3592824"/>
              <a:gd name="connsiteY36" fmla="*/ 4416354 h 6505980"/>
              <a:gd name="connsiteX37" fmla="*/ 1610735 w 3592824"/>
              <a:gd name="connsiteY37" fmla="*/ 4377899 h 6505980"/>
              <a:gd name="connsiteX38" fmla="*/ 1556121 w 3592824"/>
              <a:gd name="connsiteY38" fmla="*/ 4343019 h 6505980"/>
              <a:gd name="connsiteX39" fmla="*/ 1496586 w 3592824"/>
              <a:gd name="connsiteY39" fmla="*/ 4326909 h 6505980"/>
              <a:gd name="connsiteX40" fmla="*/ 1424825 w 3592824"/>
              <a:gd name="connsiteY40" fmla="*/ 4611755 h 6505980"/>
              <a:gd name="connsiteX41" fmla="*/ 1341569 w 3592824"/>
              <a:gd name="connsiteY41" fmla="*/ 4877209 h 6505980"/>
              <a:gd name="connsiteX42" fmla="*/ 1246153 w 3592824"/>
              <a:gd name="connsiteY42" fmla="*/ 5146295 h 6505980"/>
              <a:gd name="connsiteX43" fmla="*/ 1133098 w 3592824"/>
              <a:gd name="connsiteY43" fmla="*/ 5409585 h 6505980"/>
              <a:gd name="connsiteX44" fmla="*/ 1002651 w 3592824"/>
              <a:gd name="connsiteY44" fmla="*/ 5687069 h 6505980"/>
              <a:gd name="connsiteX45" fmla="*/ 851621 w 3592824"/>
              <a:gd name="connsiteY45" fmla="*/ 5975542 h 6505980"/>
              <a:gd name="connsiteX46" fmla="*/ 819067 w 3592824"/>
              <a:gd name="connsiteY46" fmla="*/ 6021945 h 6505980"/>
              <a:gd name="connsiteX47" fmla="*/ 782039 w 3592824"/>
              <a:gd name="connsiteY47" fmla="*/ 6094137 h 6505980"/>
              <a:gd name="connsiteX48" fmla="*/ 732689 w 3592824"/>
              <a:gd name="connsiteY48" fmla="*/ 6165853 h 6505980"/>
              <a:gd name="connsiteX49" fmla="*/ 686953 w 3592824"/>
              <a:gd name="connsiteY49" fmla="*/ 6242495 h 6505980"/>
              <a:gd name="connsiteX50" fmla="*/ 633819 w 3592824"/>
              <a:gd name="connsiteY50" fmla="*/ 6322262 h 6505980"/>
              <a:gd name="connsiteX51" fmla="*/ 576894 w 3592824"/>
              <a:gd name="connsiteY51" fmla="*/ 6387714 h 6505980"/>
              <a:gd name="connsiteX52" fmla="*/ 520310 w 3592824"/>
              <a:gd name="connsiteY52" fmla="*/ 6444298 h 6505980"/>
              <a:gd name="connsiteX53" fmla="*/ 461122 w 3592824"/>
              <a:gd name="connsiteY53" fmla="*/ 6486433 h 6505980"/>
              <a:gd name="connsiteX54" fmla="*/ 409611 w 3592824"/>
              <a:gd name="connsiteY54" fmla="*/ 6505980 h 6505980"/>
              <a:gd name="connsiteX55" fmla="*/ 397795 w 3592824"/>
              <a:gd name="connsiteY55" fmla="*/ 6478382 h 6505980"/>
              <a:gd name="connsiteX56" fmla="*/ 580228 w 3592824"/>
              <a:gd name="connsiteY56" fmla="*/ 6260780 h 6505980"/>
              <a:gd name="connsiteX57" fmla="*/ 740291 w 3592824"/>
              <a:gd name="connsiteY57" fmla="*/ 6020812 h 6505980"/>
              <a:gd name="connsiteX58" fmla="*/ 876161 w 3592824"/>
              <a:gd name="connsiteY58" fmla="*/ 5764542 h 6505980"/>
              <a:gd name="connsiteX59" fmla="*/ 983460 w 3592824"/>
              <a:gd name="connsiteY59" fmla="*/ 5511282 h 6505980"/>
              <a:gd name="connsiteX60" fmla="*/ 1071980 w 3592824"/>
              <a:gd name="connsiteY60" fmla="*/ 5262934 h 6505980"/>
              <a:gd name="connsiteX61" fmla="*/ 1108340 w 3592824"/>
              <a:gd name="connsiteY61" fmla="*/ 5079541 h 6505980"/>
              <a:gd name="connsiteX62" fmla="*/ 1121344 w 3592824"/>
              <a:gd name="connsiteY62" fmla="*/ 5084649 h 6505980"/>
              <a:gd name="connsiteX63" fmla="*/ 1125291 w 3592824"/>
              <a:gd name="connsiteY63" fmla="*/ 5080701 h 6505980"/>
              <a:gd name="connsiteX64" fmla="*/ 1124442 w 3592824"/>
              <a:gd name="connsiteY64" fmla="*/ 5071961 h 6505980"/>
              <a:gd name="connsiteX65" fmla="*/ 1122157 w 3592824"/>
              <a:gd name="connsiteY65" fmla="*/ 5065724 h 6505980"/>
              <a:gd name="connsiteX66" fmla="*/ 1117049 w 3592824"/>
              <a:gd name="connsiteY66" fmla="*/ 5052716 h 6505980"/>
              <a:gd name="connsiteX67" fmla="*/ 1122811 w 3592824"/>
              <a:gd name="connsiteY67" fmla="*/ 5042696 h 6505980"/>
              <a:gd name="connsiteX68" fmla="*/ 1122495 w 3592824"/>
              <a:gd name="connsiteY68" fmla="*/ 5034485 h 6505980"/>
              <a:gd name="connsiteX69" fmla="*/ 1124158 w 3592824"/>
              <a:gd name="connsiteY69" fmla="*/ 5024300 h 6505980"/>
              <a:gd name="connsiteX70" fmla="*/ 1120205 w 3592824"/>
              <a:gd name="connsiteY70" fmla="*/ 5028252 h 6505980"/>
              <a:gd name="connsiteX71" fmla="*/ 1122495 w 3592824"/>
              <a:gd name="connsiteY71" fmla="*/ 5034485 h 6505980"/>
              <a:gd name="connsiteX72" fmla="*/ 1108340 w 3592824"/>
              <a:gd name="connsiteY72" fmla="*/ 5079541 h 6505980"/>
              <a:gd name="connsiteX73" fmla="*/ 1019535 w 3592824"/>
              <a:gd name="connsiteY73" fmla="*/ 5061794 h 6505980"/>
              <a:gd name="connsiteX74" fmla="*/ 907867 w 3592824"/>
              <a:gd name="connsiteY74" fmla="*/ 5071187 h 6505980"/>
              <a:gd name="connsiteX75" fmla="*/ 788983 w 3592824"/>
              <a:gd name="connsiteY75" fmla="*/ 5093104 h 6505980"/>
              <a:gd name="connsiteX76" fmla="*/ 658043 w 3592824"/>
              <a:gd name="connsiteY76" fmla="*/ 5134555 h 6505980"/>
              <a:gd name="connsiteX77" fmla="*/ 522026 w 3592824"/>
              <a:gd name="connsiteY77" fmla="*/ 5190653 h 6505980"/>
              <a:gd name="connsiteX78" fmla="*/ 384200 w 3592824"/>
              <a:gd name="connsiteY78" fmla="*/ 5252843 h 6505980"/>
              <a:gd name="connsiteX79" fmla="*/ 249344 w 3592824"/>
              <a:gd name="connsiteY79" fmla="*/ 5325897 h 6505980"/>
              <a:gd name="connsiteX80" fmla="*/ 120569 w 3592824"/>
              <a:gd name="connsiteY80" fmla="*/ 5397133 h 6505980"/>
              <a:gd name="connsiteX81" fmla="*/ 0 w 3592824"/>
              <a:gd name="connsiteY81" fmla="*/ 5468693 h 6505980"/>
              <a:gd name="connsiteX82" fmla="*/ 124698 w 3592824"/>
              <a:gd name="connsiteY82" fmla="*/ 5335477 h 6505980"/>
              <a:gd name="connsiteX83" fmla="*/ 246734 w 3592824"/>
              <a:gd name="connsiteY83" fmla="*/ 5221959 h 6505980"/>
              <a:gd name="connsiteX84" fmla="*/ 376856 w 3592824"/>
              <a:gd name="connsiteY84" fmla="*/ 5132327 h 6505980"/>
              <a:gd name="connsiteX85" fmla="*/ 515500 w 3592824"/>
              <a:gd name="connsiteY85" fmla="*/ 5051213 h 6505980"/>
              <a:gd name="connsiteX86" fmla="*/ 659408 w 3592824"/>
              <a:gd name="connsiteY86" fmla="*/ 4987219 h 6505980"/>
              <a:gd name="connsiteX87" fmla="*/ 820898 w 3592824"/>
              <a:gd name="connsiteY87" fmla="*/ 4940794 h 6505980"/>
              <a:gd name="connsiteX88" fmla="*/ 1181074 w 3592824"/>
              <a:gd name="connsiteY88" fmla="*/ 4846988 h 6505980"/>
              <a:gd name="connsiteX89" fmla="*/ 1226539 w 3592824"/>
              <a:gd name="connsiteY89" fmla="*/ 4526635 h 6505980"/>
              <a:gd name="connsiteX90" fmla="*/ 1248314 w 3592824"/>
              <a:gd name="connsiteY90" fmla="*/ 4207589 h 6505980"/>
              <a:gd name="connsiteX91" fmla="*/ 1246367 w 3592824"/>
              <a:gd name="connsiteY91" fmla="*/ 3884569 h 6505980"/>
              <a:gd name="connsiteX92" fmla="*/ 1230789 w 3592824"/>
              <a:gd name="connsiteY92" fmla="*/ 3690675 h 6505980"/>
              <a:gd name="connsiteX93" fmla="*/ 1162613 w 3592824"/>
              <a:gd name="connsiteY93" fmla="*/ 3672408 h 6505980"/>
              <a:gd name="connsiteX94" fmla="*/ 1267627 w 3592824"/>
              <a:gd name="connsiteY94" fmla="*/ 3672408 h 6505980"/>
              <a:gd name="connsiteX95" fmla="*/ 1267627 w 3592824"/>
              <a:gd name="connsiteY95" fmla="*/ 2636174 h 6505980"/>
              <a:gd name="connsiteX96" fmla="*/ 1457972 w 3592824"/>
              <a:gd name="connsiteY96" fmla="*/ 2766635 h 6505980"/>
              <a:gd name="connsiteX97" fmla="*/ 1914541 w 3592824"/>
              <a:gd name="connsiteY97" fmla="*/ 1815401 h 6505980"/>
              <a:gd name="connsiteX98" fmla="*/ 1759871 w 3592824"/>
              <a:gd name="connsiteY98" fmla="*/ 1626771 h 6505980"/>
              <a:gd name="connsiteX99" fmla="*/ 1630255 w 3592824"/>
              <a:gd name="connsiteY99" fmla="*/ 1432944 h 6505980"/>
              <a:gd name="connsiteX100" fmla="*/ 1533657 w 3592824"/>
              <a:gd name="connsiteY100" fmla="*/ 1245834 h 6505980"/>
              <a:gd name="connsiteX101" fmla="*/ 1466898 w 3592824"/>
              <a:gd name="connsiteY101" fmla="*/ 1057506 h 6505980"/>
              <a:gd name="connsiteX102" fmla="*/ 1428386 w 3592824"/>
              <a:gd name="connsiteY102" fmla="*/ 871911 h 6505980"/>
              <a:gd name="connsiteX103" fmla="*/ 1418926 w 3592824"/>
              <a:gd name="connsiteY103" fmla="*/ 698165 h 6505980"/>
              <a:gd name="connsiteX104" fmla="*/ 1438518 w 3592824"/>
              <a:gd name="connsiteY104" fmla="*/ 529931 h 6505980"/>
              <a:gd name="connsiteX105" fmla="*/ 1487966 w 3592824"/>
              <a:gd name="connsiteY105" fmla="*/ 373157 h 6505980"/>
              <a:gd name="connsiteX106" fmla="*/ 1562109 w 3592824"/>
              <a:gd name="connsiteY106" fmla="*/ 234344 h 6505980"/>
              <a:gd name="connsiteX107" fmla="*/ 1590347 w 3592824"/>
              <a:gd name="connsiteY107" fmla="*/ 233909 h 6505980"/>
              <a:gd name="connsiteX108" fmla="*/ 1590423 w 3592824"/>
              <a:gd name="connsiteY108" fmla="*/ 276688 h 6505980"/>
              <a:gd name="connsiteX109" fmla="*/ 1534480 w 3592824"/>
              <a:gd name="connsiteY109" fmla="*/ 357380 h 6505980"/>
              <a:gd name="connsiteX110" fmla="*/ 1506010 w 3592824"/>
              <a:gd name="connsiteY110" fmla="*/ 457037 h 6505980"/>
              <a:gd name="connsiteX111" fmla="*/ 1488317 w 3592824"/>
              <a:gd name="connsiteY111" fmla="*/ 571212 h 6505980"/>
              <a:gd name="connsiteX112" fmla="*/ 1496884 w 3592824"/>
              <a:gd name="connsiteY112" fmla="*/ 693061 h 6505980"/>
              <a:gd name="connsiteX113" fmla="*/ 1522975 w 3592824"/>
              <a:gd name="connsiteY113" fmla="*/ 825308 h 6505980"/>
              <a:gd name="connsiteX114" fmla="*/ 1563776 w 3592824"/>
              <a:gd name="connsiteY114" fmla="*/ 957444 h 6505980"/>
              <a:gd name="connsiteX115" fmla="*/ 1623676 w 3592824"/>
              <a:gd name="connsiteY115" fmla="*/ 1089683 h 6505980"/>
              <a:gd name="connsiteX116" fmla="*/ 1701073 w 3592824"/>
              <a:gd name="connsiteY116" fmla="*/ 1219640 h 6505980"/>
              <a:gd name="connsiteX117" fmla="*/ 1784824 w 3592824"/>
              <a:gd name="connsiteY117" fmla="*/ 1340138 h 6505980"/>
              <a:gd name="connsiteX118" fmla="*/ 1839433 w 3592824"/>
              <a:gd name="connsiteY118" fmla="*/ 1402829 h 6505980"/>
              <a:gd name="connsiteX119" fmla="*/ 1879314 w 3592824"/>
              <a:gd name="connsiteY119" fmla="*/ 1462471 h 6505980"/>
              <a:gd name="connsiteX120" fmla="*/ 1923557 w 3592824"/>
              <a:gd name="connsiteY120" fmla="*/ 1509661 h 6505980"/>
              <a:gd name="connsiteX121" fmla="*/ 1968977 w 3592824"/>
              <a:gd name="connsiteY121" fmla="*/ 1553881 h 6505980"/>
              <a:gd name="connsiteX122" fmla="*/ 2023524 w 3592824"/>
              <a:gd name="connsiteY122" fmla="*/ 1583302 h 6505980"/>
              <a:gd name="connsiteX123" fmla="*/ 2159168 w 3592824"/>
              <a:gd name="connsiteY123" fmla="*/ 1357898 h 6505980"/>
              <a:gd name="connsiteX124" fmla="*/ 2301613 w 3592824"/>
              <a:gd name="connsiteY124" fmla="*/ 1152134 h 6505980"/>
              <a:gd name="connsiteX125" fmla="*/ 2456786 w 3592824"/>
              <a:gd name="connsiteY125" fmla="*/ 946442 h 6505980"/>
              <a:gd name="connsiteX126" fmla="*/ 2627883 w 3592824"/>
              <a:gd name="connsiteY126" fmla="*/ 750343 h 6505980"/>
              <a:gd name="connsiteX127" fmla="*/ 2819251 w 3592824"/>
              <a:gd name="connsiteY127" fmla="*/ 546637 h 6505980"/>
              <a:gd name="connsiteX128" fmla="*/ 3033293 w 3592824"/>
              <a:gd name="connsiteY128" fmla="*/ 338904 h 6505980"/>
              <a:gd name="connsiteX129" fmla="*/ 3075801 w 3592824"/>
              <a:gd name="connsiteY129" fmla="*/ 307656 h 6505980"/>
              <a:gd name="connsiteX130" fmla="*/ 3128615 w 3592824"/>
              <a:gd name="connsiteY130" fmla="*/ 255470 h 6505980"/>
              <a:gd name="connsiteX131" fmla="*/ 3193373 w 3592824"/>
              <a:gd name="connsiteY131" fmla="*/ 206920 h 6505980"/>
              <a:gd name="connsiteX132" fmla="*/ 3255727 w 3592824"/>
              <a:gd name="connsiteY132" fmla="*/ 153199 h 6505980"/>
              <a:gd name="connsiteX133" fmla="*/ 3326038 w 3592824"/>
              <a:gd name="connsiteY133" fmla="*/ 98736 h 6505980"/>
              <a:gd name="connsiteX134" fmla="*/ 3396772 w 3592824"/>
              <a:gd name="connsiteY134" fmla="*/ 57544 h 6505980"/>
              <a:gd name="connsiteX135" fmla="*/ 3465132 w 3592824"/>
              <a:gd name="connsiteY135" fmla="*/ 23864 h 6505980"/>
              <a:gd name="connsiteX136" fmla="*/ 3532718 w 3592824"/>
              <a:gd name="connsiteY136" fmla="*/ 3259 h 6505980"/>
              <a:gd name="connsiteX137" fmla="*/ 3587603 w 3592824"/>
              <a:gd name="connsiteY137" fmla="*/ 0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162613 w 3592824"/>
              <a:gd name="connsiteY134" fmla="*/ 3672408 h 6505980"/>
              <a:gd name="connsiteX135" fmla="*/ 1267627 w 3592824"/>
              <a:gd name="connsiteY135" fmla="*/ 3672408 h 6505980"/>
              <a:gd name="connsiteX136" fmla="*/ 1707343 w 3592824"/>
              <a:gd name="connsiteY136" fmla="*/ 3075890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162613 w 3592824"/>
              <a:gd name="connsiteY134" fmla="*/ 3672408 h 6505980"/>
              <a:gd name="connsiteX135" fmla="*/ 1267627 w 3592824"/>
              <a:gd name="connsiteY135"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30789 w 3592824"/>
              <a:gd name="connsiteY133" fmla="*/ 3690675 h 6505980"/>
              <a:gd name="connsiteX134" fmla="*/ 1267627 w 3592824"/>
              <a:gd name="connsiteY134"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722817 w 3592824"/>
              <a:gd name="connsiteY53" fmla="*/ 3822513 h 6505980"/>
              <a:gd name="connsiteX54" fmla="*/ 1536952 w 3592824"/>
              <a:gd name="connsiteY54" fmla="*/ 3772714 h 6505980"/>
              <a:gd name="connsiteX55" fmla="*/ 1541206 w 3592824"/>
              <a:gd name="connsiteY55" fmla="*/ 4042551 h 6505980"/>
              <a:gd name="connsiteX56" fmla="*/ 1736905 w 3592824"/>
              <a:gd name="connsiteY56" fmla="*/ 4202721 h 6505980"/>
              <a:gd name="connsiteX57" fmla="*/ 1910038 w 3592824"/>
              <a:gd name="connsiteY57" fmla="*/ 4375859 h 6505980"/>
              <a:gd name="connsiteX58" fmla="*/ 2049967 w 3592824"/>
              <a:gd name="connsiteY58" fmla="*/ 4551312 h 6505980"/>
              <a:gd name="connsiteX59" fmla="*/ 2161751 w 3592824"/>
              <a:gd name="connsiteY59" fmla="*/ 4736795 h 6505980"/>
              <a:gd name="connsiteX60" fmla="*/ 2245901 w 3592824"/>
              <a:gd name="connsiteY60" fmla="*/ 4927533 h 6505980"/>
              <a:gd name="connsiteX61" fmla="*/ 2299319 w 3592824"/>
              <a:gd name="connsiteY61" fmla="*/ 5113852 h 6505980"/>
              <a:gd name="connsiteX62" fmla="*/ 2323619 w 3592824"/>
              <a:gd name="connsiteY62" fmla="*/ 5302637 h 6505980"/>
              <a:gd name="connsiteX63" fmla="*/ 2316528 w 3592824"/>
              <a:gd name="connsiteY63" fmla="*/ 5487662 h 6505980"/>
              <a:gd name="connsiteX64" fmla="*/ 2281292 w 3592824"/>
              <a:gd name="connsiteY64" fmla="*/ 5660347 h 6505980"/>
              <a:gd name="connsiteX65" fmla="*/ 2254472 w 3592824"/>
              <a:gd name="connsiteY65" fmla="*/ 5669051 h 6505980"/>
              <a:gd name="connsiteX66" fmla="*/ 2243469 w 3592824"/>
              <a:gd name="connsiteY66" fmla="*/ 5622519 h 6505980"/>
              <a:gd name="connsiteX67" fmla="*/ 2276202 w 3592824"/>
              <a:gd name="connsiteY67" fmla="*/ 5518399 h 6505980"/>
              <a:gd name="connsiteX68" fmla="*/ 2277887 w 3592824"/>
              <a:gd name="connsiteY68" fmla="*/ 5401645 h 6505980"/>
              <a:gd name="connsiteX69" fmla="*/ 2265586 w 3592824"/>
              <a:gd name="connsiteY69" fmla="*/ 5272239 h 6505980"/>
              <a:gd name="connsiteX70" fmla="*/ 2226278 w 3592824"/>
              <a:gd name="connsiteY70" fmla="*/ 5142134 h 6505980"/>
              <a:gd name="connsiteX71" fmla="*/ 2167610 w 3592824"/>
              <a:gd name="connsiteY71" fmla="*/ 5005824 h 6505980"/>
              <a:gd name="connsiteX72" fmla="*/ 2094934 w 3592824"/>
              <a:gd name="connsiteY72" fmla="*/ 4873928 h 6505980"/>
              <a:gd name="connsiteX73" fmla="*/ 2004022 w 3592824"/>
              <a:gd name="connsiteY73" fmla="*/ 4747491 h 6505980"/>
              <a:gd name="connsiteX74" fmla="*/ 1897003 w 3592824"/>
              <a:gd name="connsiteY74" fmla="*/ 4628630 h 6505980"/>
              <a:gd name="connsiteX75" fmla="*/ 1786353 w 3592824"/>
              <a:gd name="connsiteY75" fmla="*/ 4521927 h 6505980"/>
              <a:gd name="connsiteX76" fmla="*/ 1718256 w 3592824"/>
              <a:gd name="connsiteY76" fmla="*/ 4469625 h 6505980"/>
              <a:gd name="connsiteX77" fmla="*/ 1664984 w 3592824"/>
              <a:gd name="connsiteY77" fmla="*/ 4416354 h 6505980"/>
              <a:gd name="connsiteX78" fmla="*/ 1610735 w 3592824"/>
              <a:gd name="connsiteY78" fmla="*/ 4377899 h 6505980"/>
              <a:gd name="connsiteX79" fmla="*/ 1556121 w 3592824"/>
              <a:gd name="connsiteY79" fmla="*/ 4343019 h 6505980"/>
              <a:gd name="connsiteX80" fmla="*/ 1496586 w 3592824"/>
              <a:gd name="connsiteY80" fmla="*/ 4326909 h 6505980"/>
              <a:gd name="connsiteX81" fmla="*/ 1424825 w 3592824"/>
              <a:gd name="connsiteY81" fmla="*/ 4611755 h 6505980"/>
              <a:gd name="connsiteX82" fmla="*/ 1341569 w 3592824"/>
              <a:gd name="connsiteY82" fmla="*/ 4877209 h 6505980"/>
              <a:gd name="connsiteX83" fmla="*/ 1246153 w 3592824"/>
              <a:gd name="connsiteY83" fmla="*/ 5146295 h 6505980"/>
              <a:gd name="connsiteX84" fmla="*/ 1133098 w 3592824"/>
              <a:gd name="connsiteY84" fmla="*/ 5409585 h 6505980"/>
              <a:gd name="connsiteX85" fmla="*/ 1002651 w 3592824"/>
              <a:gd name="connsiteY85" fmla="*/ 5687069 h 6505980"/>
              <a:gd name="connsiteX86" fmla="*/ 851621 w 3592824"/>
              <a:gd name="connsiteY86" fmla="*/ 5975542 h 6505980"/>
              <a:gd name="connsiteX87" fmla="*/ 819067 w 3592824"/>
              <a:gd name="connsiteY87" fmla="*/ 6021945 h 6505980"/>
              <a:gd name="connsiteX88" fmla="*/ 782039 w 3592824"/>
              <a:gd name="connsiteY88" fmla="*/ 6094137 h 6505980"/>
              <a:gd name="connsiteX89" fmla="*/ 732689 w 3592824"/>
              <a:gd name="connsiteY89" fmla="*/ 6165853 h 6505980"/>
              <a:gd name="connsiteX90" fmla="*/ 686953 w 3592824"/>
              <a:gd name="connsiteY90" fmla="*/ 6242495 h 6505980"/>
              <a:gd name="connsiteX91" fmla="*/ 633819 w 3592824"/>
              <a:gd name="connsiteY91" fmla="*/ 6322262 h 6505980"/>
              <a:gd name="connsiteX92" fmla="*/ 576894 w 3592824"/>
              <a:gd name="connsiteY92" fmla="*/ 6387714 h 6505980"/>
              <a:gd name="connsiteX93" fmla="*/ 520310 w 3592824"/>
              <a:gd name="connsiteY93" fmla="*/ 6444298 h 6505980"/>
              <a:gd name="connsiteX94" fmla="*/ 461122 w 3592824"/>
              <a:gd name="connsiteY94" fmla="*/ 6486433 h 6505980"/>
              <a:gd name="connsiteX95" fmla="*/ 409611 w 3592824"/>
              <a:gd name="connsiteY95" fmla="*/ 6505980 h 6505980"/>
              <a:gd name="connsiteX96" fmla="*/ 397795 w 3592824"/>
              <a:gd name="connsiteY96" fmla="*/ 6478382 h 6505980"/>
              <a:gd name="connsiteX97" fmla="*/ 580228 w 3592824"/>
              <a:gd name="connsiteY97" fmla="*/ 6260780 h 6505980"/>
              <a:gd name="connsiteX98" fmla="*/ 740291 w 3592824"/>
              <a:gd name="connsiteY98" fmla="*/ 6020812 h 6505980"/>
              <a:gd name="connsiteX99" fmla="*/ 876161 w 3592824"/>
              <a:gd name="connsiteY99" fmla="*/ 5764542 h 6505980"/>
              <a:gd name="connsiteX100" fmla="*/ 983460 w 3592824"/>
              <a:gd name="connsiteY100" fmla="*/ 5511282 h 6505980"/>
              <a:gd name="connsiteX101" fmla="*/ 1071980 w 3592824"/>
              <a:gd name="connsiteY101" fmla="*/ 5262934 h 6505980"/>
              <a:gd name="connsiteX102" fmla="*/ 1108340 w 3592824"/>
              <a:gd name="connsiteY102" fmla="*/ 5079541 h 6505980"/>
              <a:gd name="connsiteX103" fmla="*/ 1121344 w 3592824"/>
              <a:gd name="connsiteY103" fmla="*/ 5084649 h 6505980"/>
              <a:gd name="connsiteX104" fmla="*/ 1125291 w 3592824"/>
              <a:gd name="connsiteY104" fmla="*/ 5080701 h 6505980"/>
              <a:gd name="connsiteX105" fmla="*/ 1124442 w 3592824"/>
              <a:gd name="connsiteY105" fmla="*/ 5071961 h 6505980"/>
              <a:gd name="connsiteX106" fmla="*/ 1122157 w 3592824"/>
              <a:gd name="connsiteY106" fmla="*/ 5065724 h 6505980"/>
              <a:gd name="connsiteX107" fmla="*/ 1117049 w 3592824"/>
              <a:gd name="connsiteY107" fmla="*/ 5052716 h 6505980"/>
              <a:gd name="connsiteX108" fmla="*/ 1122811 w 3592824"/>
              <a:gd name="connsiteY108" fmla="*/ 5042696 h 6505980"/>
              <a:gd name="connsiteX109" fmla="*/ 1122495 w 3592824"/>
              <a:gd name="connsiteY109" fmla="*/ 5034485 h 6505980"/>
              <a:gd name="connsiteX110" fmla="*/ 1124158 w 3592824"/>
              <a:gd name="connsiteY110" fmla="*/ 5024300 h 6505980"/>
              <a:gd name="connsiteX111" fmla="*/ 1120205 w 3592824"/>
              <a:gd name="connsiteY111" fmla="*/ 5028252 h 6505980"/>
              <a:gd name="connsiteX112" fmla="*/ 1122495 w 3592824"/>
              <a:gd name="connsiteY112" fmla="*/ 5034485 h 6505980"/>
              <a:gd name="connsiteX113" fmla="*/ 1108340 w 3592824"/>
              <a:gd name="connsiteY113" fmla="*/ 5079541 h 6505980"/>
              <a:gd name="connsiteX114" fmla="*/ 1019535 w 3592824"/>
              <a:gd name="connsiteY114" fmla="*/ 5061794 h 6505980"/>
              <a:gd name="connsiteX115" fmla="*/ 907867 w 3592824"/>
              <a:gd name="connsiteY115" fmla="*/ 5071187 h 6505980"/>
              <a:gd name="connsiteX116" fmla="*/ 788983 w 3592824"/>
              <a:gd name="connsiteY116" fmla="*/ 5093104 h 6505980"/>
              <a:gd name="connsiteX117" fmla="*/ 658043 w 3592824"/>
              <a:gd name="connsiteY117" fmla="*/ 5134555 h 6505980"/>
              <a:gd name="connsiteX118" fmla="*/ 522026 w 3592824"/>
              <a:gd name="connsiteY118" fmla="*/ 5190653 h 6505980"/>
              <a:gd name="connsiteX119" fmla="*/ 384200 w 3592824"/>
              <a:gd name="connsiteY119" fmla="*/ 5252843 h 6505980"/>
              <a:gd name="connsiteX120" fmla="*/ 249344 w 3592824"/>
              <a:gd name="connsiteY120" fmla="*/ 5325897 h 6505980"/>
              <a:gd name="connsiteX121" fmla="*/ 120569 w 3592824"/>
              <a:gd name="connsiteY121" fmla="*/ 5397133 h 6505980"/>
              <a:gd name="connsiteX122" fmla="*/ 0 w 3592824"/>
              <a:gd name="connsiteY122" fmla="*/ 5468693 h 6505980"/>
              <a:gd name="connsiteX123" fmla="*/ 124698 w 3592824"/>
              <a:gd name="connsiteY123" fmla="*/ 5335477 h 6505980"/>
              <a:gd name="connsiteX124" fmla="*/ 246734 w 3592824"/>
              <a:gd name="connsiteY124" fmla="*/ 5221959 h 6505980"/>
              <a:gd name="connsiteX125" fmla="*/ 376856 w 3592824"/>
              <a:gd name="connsiteY125" fmla="*/ 5132327 h 6505980"/>
              <a:gd name="connsiteX126" fmla="*/ 515500 w 3592824"/>
              <a:gd name="connsiteY126" fmla="*/ 5051213 h 6505980"/>
              <a:gd name="connsiteX127" fmla="*/ 659408 w 3592824"/>
              <a:gd name="connsiteY127" fmla="*/ 4987219 h 6505980"/>
              <a:gd name="connsiteX128" fmla="*/ 820898 w 3592824"/>
              <a:gd name="connsiteY128" fmla="*/ 4940794 h 6505980"/>
              <a:gd name="connsiteX129" fmla="*/ 1181074 w 3592824"/>
              <a:gd name="connsiteY129" fmla="*/ 4846988 h 6505980"/>
              <a:gd name="connsiteX130" fmla="*/ 1226539 w 3592824"/>
              <a:gd name="connsiteY130" fmla="*/ 4526635 h 6505980"/>
              <a:gd name="connsiteX131" fmla="*/ 1248314 w 3592824"/>
              <a:gd name="connsiteY131" fmla="*/ 4207589 h 6505980"/>
              <a:gd name="connsiteX132" fmla="*/ 1246367 w 3592824"/>
              <a:gd name="connsiteY132" fmla="*/ 3884569 h 6505980"/>
              <a:gd name="connsiteX133" fmla="*/ 1267627 w 3592824"/>
              <a:gd name="connsiteY133" fmla="*/ 3672408 h 6505980"/>
              <a:gd name="connsiteX0" fmla="*/ 1457972 w 3592824"/>
              <a:gd name="connsiteY0" fmla="*/ 2766635 h 6505980"/>
              <a:gd name="connsiteX1" fmla="*/ 1914541 w 3592824"/>
              <a:gd name="connsiteY1" fmla="*/ 1815401 h 6505980"/>
              <a:gd name="connsiteX2" fmla="*/ 1759871 w 3592824"/>
              <a:gd name="connsiteY2" fmla="*/ 1626771 h 6505980"/>
              <a:gd name="connsiteX3" fmla="*/ 1630255 w 3592824"/>
              <a:gd name="connsiteY3" fmla="*/ 1432944 h 6505980"/>
              <a:gd name="connsiteX4" fmla="*/ 1533657 w 3592824"/>
              <a:gd name="connsiteY4" fmla="*/ 1245834 h 6505980"/>
              <a:gd name="connsiteX5" fmla="*/ 1466898 w 3592824"/>
              <a:gd name="connsiteY5" fmla="*/ 1057506 h 6505980"/>
              <a:gd name="connsiteX6" fmla="*/ 1428386 w 3592824"/>
              <a:gd name="connsiteY6" fmla="*/ 871911 h 6505980"/>
              <a:gd name="connsiteX7" fmla="*/ 1418926 w 3592824"/>
              <a:gd name="connsiteY7" fmla="*/ 698165 h 6505980"/>
              <a:gd name="connsiteX8" fmla="*/ 1438518 w 3592824"/>
              <a:gd name="connsiteY8" fmla="*/ 529931 h 6505980"/>
              <a:gd name="connsiteX9" fmla="*/ 1487966 w 3592824"/>
              <a:gd name="connsiteY9" fmla="*/ 373157 h 6505980"/>
              <a:gd name="connsiteX10" fmla="*/ 1562109 w 3592824"/>
              <a:gd name="connsiteY10" fmla="*/ 234344 h 6505980"/>
              <a:gd name="connsiteX11" fmla="*/ 1590347 w 3592824"/>
              <a:gd name="connsiteY11" fmla="*/ 233909 h 6505980"/>
              <a:gd name="connsiteX12" fmla="*/ 1590423 w 3592824"/>
              <a:gd name="connsiteY12" fmla="*/ 276688 h 6505980"/>
              <a:gd name="connsiteX13" fmla="*/ 1534480 w 3592824"/>
              <a:gd name="connsiteY13" fmla="*/ 357380 h 6505980"/>
              <a:gd name="connsiteX14" fmla="*/ 1506010 w 3592824"/>
              <a:gd name="connsiteY14" fmla="*/ 457037 h 6505980"/>
              <a:gd name="connsiteX15" fmla="*/ 1488317 w 3592824"/>
              <a:gd name="connsiteY15" fmla="*/ 571212 h 6505980"/>
              <a:gd name="connsiteX16" fmla="*/ 1496884 w 3592824"/>
              <a:gd name="connsiteY16" fmla="*/ 693061 h 6505980"/>
              <a:gd name="connsiteX17" fmla="*/ 1522975 w 3592824"/>
              <a:gd name="connsiteY17" fmla="*/ 825308 h 6505980"/>
              <a:gd name="connsiteX18" fmla="*/ 1563776 w 3592824"/>
              <a:gd name="connsiteY18" fmla="*/ 957444 h 6505980"/>
              <a:gd name="connsiteX19" fmla="*/ 1623676 w 3592824"/>
              <a:gd name="connsiteY19" fmla="*/ 1089683 h 6505980"/>
              <a:gd name="connsiteX20" fmla="*/ 1701073 w 3592824"/>
              <a:gd name="connsiteY20" fmla="*/ 1219640 h 6505980"/>
              <a:gd name="connsiteX21" fmla="*/ 1784824 w 3592824"/>
              <a:gd name="connsiteY21" fmla="*/ 1340138 h 6505980"/>
              <a:gd name="connsiteX22" fmla="*/ 1839433 w 3592824"/>
              <a:gd name="connsiteY22" fmla="*/ 1402829 h 6505980"/>
              <a:gd name="connsiteX23" fmla="*/ 1879314 w 3592824"/>
              <a:gd name="connsiteY23" fmla="*/ 1462471 h 6505980"/>
              <a:gd name="connsiteX24" fmla="*/ 1923557 w 3592824"/>
              <a:gd name="connsiteY24" fmla="*/ 1509661 h 6505980"/>
              <a:gd name="connsiteX25" fmla="*/ 1968977 w 3592824"/>
              <a:gd name="connsiteY25" fmla="*/ 1553881 h 6505980"/>
              <a:gd name="connsiteX26" fmla="*/ 2023524 w 3592824"/>
              <a:gd name="connsiteY26" fmla="*/ 1583302 h 6505980"/>
              <a:gd name="connsiteX27" fmla="*/ 2159168 w 3592824"/>
              <a:gd name="connsiteY27" fmla="*/ 1357898 h 6505980"/>
              <a:gd name="connsiteX28" fmla="*/ 2301613 w 3592824"/>
              <a:gd name="connsiteY28" fmla="*/ 1152134 h 6505980"/>
              <a:gd name="connsiteX29" fmla="*/ 2456786 w 3592824"/>
              <a:gd name="connsiteY29" fmla="*/ 946442 h 6505980"/>
              <a:gd name="connsiteX30" fmla="*/ 2627883 w 3592824"/>
              <a:gd name="connsiteY30" fmla="*/ 750343 h 6505980"/>
              <a:gd name="connsiteX31" fmla="*/ 2819251 w 3592824"/>
              <a:gd name="connsiteY31" fmla="*/ 546637 h 6505980"/>
              <a:gd name="connsiteX32" fmla="*/ 3033293 w 3592824"/>
              <a:gd name="connsiteY32" fmla="*/ 338904 h 6505980"/>
              <a:gd name="connsiteX33" fmla="*/ 3075801 w 3592824"/>
              <a:gd name="connsiteY33" fmla="*/ 307656 h 6505980"/>
              <a:gd name="connsiteX34" fmla="*/ 3128615 w 3592824"/>
              <a:gd name="connsiteY34" fmla="*/ 255470 h 6505980"/>
              <a:gd name="connsiteX35" fmla="*/ 3193373 w 3592824"/>
              <a:gd name="connsiteY35" fmla="*/ 206920 h 6505980"/>
              <a:gd name="connsiteX36" fmla="*/ 3255727 w 3592824"/>
              <a:gd name="connsiteY36" fmla="*/ 153199 h 6505980"/>
              <a:gd name="connsiteX37" fmla="*/ 3326038 w 3592824"/>
              <a:gd name="connsiteY37" fmla="*/ 98736 h 6505980"/>
              <a:gd name="connsiteX38" fmla="*/ 3396772 w 3592824"/>
              <a:gd name="connsiteY38" fmla="*/ 57544 h 6505980"/>
              <a:gd name="connsiteX39" fmla="*/ 3465132 w 3592824"/>
              <a:gd name="connsiteY39" fmla="*/ 23864 h 6505980"/>
              <a:gd name="connsiteX40" fmla="*/ 3532718 w 3592824"/>
              <a:gd name="connsiteY40" fmla="*/ 3259 h 6505980"/>
              <a:gd name="connsiteX41" fmla="*/ 3587603 w 3592824"/>
              <a:gd name="connsiteY41" fmla="*/ 0 h 6505980"/>
              <a:gd name="connsiteX42" fmla="*/ 3592826 w 3592824"/>
              <a:gd name="connsiteY42" fmla="*/ 26762 h 6505980"/>
              <a:gd name="connsiteX43" fmla="*/ 3364346 w 3592824"/>
              <a:gd name="connsiteY43" fmla="*/ 165500 h 6505980"/>
              <a:gd name="connsiteX44" fmla="*/ 3152616 w 3592824"/>
              <a:gd name="connsiteY44" fmla="*/ 329280 h 6505980"/>
              <a:gd name="connsiteX45" fmla="*/ 2960808 w 3592824"/>
              <a:gd name="connsiteY45" fmla="*/ 513375 h 6505980"/>
              <a:gd name="connsiteX46" fmla="*/ 2797650 w 3592824"/>
              <a:gd name="connsiteY46" fmla="*/ 702384 h 6505980"/>
              <a:gd name="connsiteX47" fmla="*/ 2653992 w 3592824"/>
              <a:gd name="connsiteY47" fmla="*/ 892103 h 6505980"/>
              <a:gd name="connsiteX48" fmla="*/ 2576278 w 3592824"/>
              <a:gd name="connsiteY48" fmla="*/ 1039803 h 6505980"/>
              <a:gd name="connsiteX49" fmla="*/ 2451696 w 3592824"/>
              <a:gd name="connsiteY49" fmla="*/ 1220120 h 6505980"/>
              <a:gd name="connsiteX50" fmla="*/ 2333617 w 3592824"/>
              <a:gd name="connsiteY50" fmla="*/ 1482858 h 6505980"/>
              <a:gd name="connsiteX51" fmla="*/ 2239019 w 3592824"/>
              <a:gd name="connsiteY51" fmla="*/ 1750687 h 6505980"/>
              <a:gd name="connsiteX52" fmla="*/ 1708453 w 3592824"/>
              <a:gd name="connsiteY52" fmla="*/ 2932299 h 6505980"/>
              <a:gd name="connsiteX53" fmla="*/ 1536952 w 3592824"/>
              <a:gd name="connsiteY53" fmla="*/ 3772714 h 6505980"/>
              <a:gd name="connsiteX54" fmla="*/ 1541206 w 3592824"/>
              <a:gd name="connsiteY54" fmla="*/ 4042551 h 6505980"/>
              <a:gd name="connsiteX55" fmla="*/ 1736905 w 3592824"/>
              <a:gd name="connsiteY55" fmla="*/ 4202721 h 6505980"/>
              <a:gd name="connsiteX56" fmla="*/ 1910038 w 3592824"/>
              <a:gd name="connsiteY56" fmla="*/ 4375859 h 6505980"/>
              <a:gd name="connsiteX57" fmla="*/ 2049967 w 3592824"/>
              <a:gd name="connsiteY57" fmla="*/ 4551312 h 6505980"/>
              <a:gd name="connsiteX58" fmla="*/ 2161751 w 3592824"/>
              <a:gd name="connsiteY58" fmla="*/ 4736795 h 6505980"/>
              <a:gd name="connsiteX59" fmla="*/ 2245901 w 3592824"/>
              <a:gd name="connsiteY59" fmla="*/ 4927533 h 6505980"/>
              <a:gd name="connsiteX60" fmla="*/ 2299319 w 3592824"/>
              <a:gd name="connsiteY60" fmla="*/ 5113852 h 6505980"/>
              <a:gd name="connsiteX61" fmla="*/ 2323619 w 3592824"/>
              <a:gd name="connsiteY61" fmla="*/ 5302637 h 6505980"/>
              <a:gd name="connsiteX62" fmla="*/ 2316528 w 3592824"/>
              <a:gd name="connsiteY62" fmla="*/ 5487662 h 6505980"/>
              <a:gd name="connsiteX63" fmla="*/ 2281292 w 3592824"/>
              <a:gd name="connsiteY63" fmla="*/ 5660347 h 6505980"/>
              <a:gd name="connsiteX64" fmla="*/ 2254472 w 3592824"/>
              <a:gd name="connsiteY64" fmla="*/ 5669051 h 6505980"/>
              <a:gd name="connsiteX65" fmla="*/ 2243469 w 3592824"/>
              <a:gd name="connsiteY65" fmla="*/ 5622519 h 6505980"/>
              <a:gd name="connsiteX66" fmla="*/ 2276202 w 3592824"/>
              <a:gd name="connsiteY66" fmla="*/ 5518399 h 6505980"/>
              <a:gd name="connsiteX67" fmla="*/ 2277887 w 3592824"/>
              <a:gd name="connsiteY67" fmla="*/ 5401645 h 6505980"/>
              <a:gd name="connsiteX68" fmla="*/ 2265586 w 3592824"/>
              <a:gd name="connsiteY68" fmla="*/ 5272239 h 6505980"/>
              <a:gd name="connsiteX69" fmla="*/ 2226278 w 3592824"/>
              <a:gd name="connsiteY69" fmla="*/ 5142134 h 6505980"/>
              <a:gd name="connsiteX70" fmla="*/ 2167610 w 3592824"/>
              <a:gd name="connsiteY70" fmla="*/ 5005824 h 6505980"/>
              <a:gd name="connsiteX71" fmla="*/ 2094934 w 3592824"/>
              <a:gd name="connsiteY71" fmla="*/ 4873928 h 6505980"/>
              <a:gd name="connsiteX72" fmla="*/ 2004022 w 3592824"/>
              <a:gd name="connsiteY72" fmla="*/ 4747491 h 6505980"/>
              <a:gd name="connsiteX73" fmla="*/ 1897003 w 3592824"/>
              <a:gd name="connsiteY73" fmla="*/ 4628630 h 6505980"/>
              <a:gd name="connsiteX74" fmla="*/ 1786353 w 3592824"/>
              <a:gd name="connsiteY74" fmla="*/ 4521927 h 6505980"/>
              <a:gd name="connsiteX75" fmla="*/ 1718256 w 3592824"/>
              <a:gd name="connsiteY75" fmla="*/ 4469625 h 6505980"/>
              <a:gd name="connsiteX76" fmla="*/ 1664984 w 3592824"/>
              <a:gd name="connsiteY76" fmla="*/ 4416354 h 6505980"/>
              <a:gd name="connsiteX77" fmla="*/ 1610735 w 3592824"/>
              <a:gd name="connsiteY77" fmla="*/ 4377899 h 6505980"/>
              <a:gd name="connsiteX78" fmla="*/ 1556121 w 3592824"/>
              <a:gd name="connsiteY78" fmla="*/ 4343019 h 6505980"/>
              <a:gd name="connsiteX79" fmla="*/ 1496586 w 3592824"/>
              <a:gd name="connsiteY79" fmla="*/ 4326909 h 6505980"/>
              <a:gd name="connsiteX80" fmla="*/ 1424825 w 3592824"/>
              <a:gd name="connsiteY80" fmla="*/ 4611755 h 6505980"/>
              <a:gd name="connsiteX81" fmla="*/ 1341569 w 3592824"/>
              <a:gd name="connsiteY81" fmla="*/ 4877209 h 6505980"/>
              <a:gd name="connsiteX82" fmla="*/ 1246153 w 3592824"/>
              <a:gd name="connsiteY82" fmla="*/ 5146295 h 6505980"/>
              <a:gd name="connsiteX83" fmla="*/ 1133098 w 3592824"/>
              <a:gd name="connsiteY83" fmla="*/ 5409585 h 6505980"/>
              <a:gd name="connsiteX84" fmla="*/ 1002651 w 3592824"/>
              <a:gd name="connsiteY84" fmla="*/ 5687069 h 6505980"/>
              <a:gd name="connsiteX85" fmla="*/ 851621 w 3592824"/>
              <a:gd name="connsiteY85" fmla="*/ 5975542 h 6505980"/>
              <a:gd name="connsiteX86" fmla="*/ 819067 w 3592824"/>
              <a:gd name="connsiteY86" fmla="*/ 6021945 h 6505980"/>
              <a:gd name="connsiteX87" fmla="*/ 782039 w 3592824"/>
              <a:gd name="connsiteY87" fmla="*/ 6094137 h 6505980"/>
              <a:gd name="connsiteX88" fmla="*/ 732689 w 3592824"/>
              <a:gd name="connsiteY88" fmla="*/ 6165853 h 6505980"/>
              <a:gd name="connsiteX89" fmla="*/ 686953 w 3592824"/>
              <a:gd name="connsiteY89" fmla="*/ 6242495 h 6505980"/>
              <a:gd name="connsiteX90" fmla="*/ 633819 w 3592824"/>
              <a:gd name="connsiteY90" fmla="*/ 6322262 h 6505980"/>
              <a:gd name="connsiteX91" fmla="*/ 576894 w 3592824"/>
              <a:gd name="connsiteY91" fmla="*/ 6387714 h 6505980"/>
              <a:gd name="connsiteX92" fmla="*/ 520310 w 3592824"/>
              <a:gd name="connsiteY92" fmla="*/ 6444298 h 6505980"/>
              <a:gd name="connsiteX93" fmla="*/ 461122 w 3592824"/>
              <a:gd name="connsiteY93" fmla="*/ 6486433 h 6505980"/>
              <a:gd name="connsiteX94" fmla="*/ 409611 w 3592824"/>
              <a:gd name="connsiteY94" fmla="*/ 6505980 h 6505980"/>
              <a:gd name="connsiteX95" fmla="*/ 397795 w 3592824"/>
              <a:gd name="connsiteY95" fmla="*/ 6478382 h 6505980"/>
              <a:gd name="connsiteX96" fmla="*/ 580228 w 3592824"/>
              <a:gd name="connsiteY96" fmla="*/ 6260780 h 6505980"/>
              <a:gd name="connsiteX97" fmla="*/ 740291 w 3592824"/>
              <a:gd name="connsiteY97" fmla="*/ 6020812 h 6505980"/>
              <a:gd name="connsiteX98" fmla="*/ 876161 w 3592824"/>
              <a:gd name="connsiteY98" fmla="*/ 5764542 h 6505980"/>
              <a:gd name="connsiteX99" fmla="*/ 983460 w 3592824"/>
              <a:gd name="connsiteY99" fmla="*/ 5511282 h 6505980"/>
              <a:gd name="connsiteX100" fmla="*/ 1071980 w 3592824"/>
              <a:gd name="connsiteY100" fmla="*/ 5262934 h 6505980"/>
              <a:gd name="connsiteX101" fmla="*/ 1108340 w 3592824"/>
              <a:gd name="connsiteY101" fmla="*/ 5079541 h 6505980"/>
              <a:gd name="connsiteX102" fmla="*/ 1121344 w 3592824"/>
              <a:gd name="connsiteY102" fmla="*/ 5084649 h 6505980"/>
              <a:gd name="connsiteX103" fmla="*/ 1125291 w 3592824"/>
              <a:gd name="connsiteY103" fmla="*/ 5080701 h 6505980"/>
              <a:gd name="connsiteX104" fmla="*/ 1124442 w 3592824"/>
              <a:gd name="connsiteY104" fmla="*/ 5071961 h 6505980"/>
              <a:gd name="connsiteX105" fmla="*/ 1122157 w 3592824"/>
              <a:gd name="connsiteY105" fmla="*/ 5065724 h 6505980"/>
              <a:gd name="connsiteX106" fmla="*/ 1117049 w 3592824"/>
              <a:gd name="connsiteY106" fmla="*/ 5052716 h 6505980"/>
              <a:gd name="connsiteX107" fmla="*/ 1122811 w 3592824"/>
              <a:gd name="connsiteY107" fmla="*/ 5042696 h 6505980"/>
              <a:gd name="connsiteX108" fmla="*/ 1122495 w 3592824"/>
              <a:gd name="connsiteY108" fmla="*/ 5034485 h 6505980"/>
              <a:gd name="connsiteX109" fmla="*/ 1124158 w 3592824"/>
              <a:gd name="connsiteY109" fmla="*/ 5024300 h 6505980"/>
              <a:gd name="connsiteX110" fmla="*/ 1120205 w 3592824"/>
              <a:gd name="connsiteY110" fmla="*/ 5028252 h 6505980"/>
              <a:gd name="connsiteX111" fmla="*/ 1122495 w 3592824"/>
              <a:gd name="connsiteY111" fmla="*/ 5034485 h 6505980"/>
              <a:gd name="connsiteX112" fmla="*/ 1108340 w 3592824"/>
              <a:gd name="connsiteY112" fmla="*/ 5079541 h 6505980"/>
              <a:gd name="connsiteX113" fmla="*/ 1019535 w 3592824"/>
              <a:gd name="connsiteY113" fmla="*/ 5061794 h 6505980"/>
              <a:gd name="connsiteX114" fmla="*/ 907867 w 3592824"/>
              <a:gd name="connsiteY114" fmla="*/ 5071187 h 6505980"/>
              <a:gd name="connsiteX115" fmla="*/ 788983 w 3592824"/>
              <a:gd name="connsiteY115" fmla="*/ 5093104 h 6505980"/>
              <a:gd name="connsiteX116" fmla="*/ 658043 w 3592824"/>
              <a:gd name="connsiteY116" fmla="*/ 5134555 h 6505980"/>
              <a:gd name="connsiteX117" fmla="*/ 522026 w 3592824"/>
              <a:gd name="connsiteY117" fmla="*/ 5190653 h 6505980"/>
              <a:gd name="connsiteX118" fmla="*/ 384200 w 3592824"/>
              <a:gd name="connsiteY118" fmla="*/ 5252843 h 6505980"/>
              <a:gd name="connsiteX119" fmla="*/ 249344 w 3592824"/>
              <a:gd name="connsiteY119" fmla="*/ 5325897 h 6505980"/>
              <a:gd name="connsiteX120" fmla="*/ 120569 w 3592824"/>
              <a:gd name="connsiteY120" fmla="*/ 5397133 h 6505980"/>
              <a:gd name="connsiteX121" fmla="*/ 0 w 3592824"/>
              <a:gd name="connsiteY121" fmla="*/ 5468693 h 6505980"/>
              <a:gd name="connsiteX122" fmla="*/ 124698 w 3592824"/>
              <a:gd name="connsiteY122" fmla="*/ 5335477 h 6505980"/>
              <a:gd name="connsiteX123" fmla="*/ 246734 w 3592824"/>
              <a:gd name="connsiteY123" fmla="*/ 5221959 h 6505980"/>
              <a:gd name="connsiteX124" fmla="*/ 376856 w 3592824"/>
              <a:gd name="connsiteY124" fmla="*/ 5132327 h 6505980"/>
              <a:gd name="connsiteX125" fmla="*/ 515500 w 3592824"/>
              <a:gd name="connsiteY125" fmla="*/ 5051213 h 6505980"/>
              <a:gd name="connsiteX126" fmla="*/ 659408 w 3592824"/>
              <a:gd name="connsiteY126" fmla="*/ 4987219 h 6505980"/>
              <a:gd name="connsiteX127" fmla="*/ 820898 w 3592824"/>
              <a:gd name="connsiteY127" fmla="*/ 4940794 h 6505980"/>
              <a:gd name="connsiteX128" fmla="*/ 1181074 w 3592824"/>
              <a:gd name="connsiteY128" fmla="*/ 4846988 h 6505980"/>
              <a:gd name="connsiteX129" fmla="*/ 1226539 w 3592824"/>
              <a:gd name="connsiteY129" fmla="*/ 4526635 h 6505980"/>
              <a:gd name="connsiteX130" fmla="*/ 1248314 w 3592824"/>
              <a:gd name="connsiteY130" fmla="*/ 4207589 h 6505980"/>
              <a:gd name="connsiteX131" fmla="*/ 1246367 w 3592824"/>
              <a:gd name="connsiteY131" fmla="*/ 3884569 h 6505980"/>
              <a:gd name="connsiteX132" fmla="*/ 1267627 w 3592824"/>
              <a:gd name="connsiteY132" fmla="*/ 3672408 h 65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92824" h="6505980">
                <a:moveTo>
                  <a:pt x="1457972" y="2766635"/>
                </a:moveTo>
                <a:lnTo>
                  <a:pt x="1914541" y="1815401"/>
                </a:lnTo>
                <a:lnTo>
                  <a:pt x="1759871" y="1626771"/>
                </a:lnTo>
                <a:lnTo>
                  <a:pt x="1630255" y="1432944"/>
                </a:lnTo>
                <a:lnTo>
                  <a:pt x="1533657" y="1245834"/>
                </a:lnTo>
                <a:lnTo>
                  <a:pt x="1466898" y="1057506"/>
                </a:lnTo>
                <a:lnTo>
                  <a:pt x="1428386" y="871911"/>
                </a:lnTo>
                <a:lnTo>
                  <a:pt x="1418926" y="698165"/>
                </a:lnTo>
                <a:lnTo>
                  <a:pt x="1438518" y="529931"/>
                </a:lnTo>
                <a:lnTo>
                  <a:pt x="1487966" y="373157"/>
                </a:lnTo>
                <a:lnTo>
                  <a:pt x="1562109" y="234344"/>
                </a:lnTo>
                <a:cubicBezTo>
                  <a:pt x="1571654" y="234398"/>
                  <a:pt x="1580803" y="233855"/>
                  <a:pt x="1590347" y="233909"/>
                </a:cubicBezTo>
                <a:cubicBezTo>
                  <a:pt x="1590372" y="248169"/>
                  <a:pt x="1590398" y="262428"/>
                  <a:pt x="1590423" y="276688"/>
                </a:cubicBezTo>
                <a:cubicBezTo>
                  <a:pt x="1571378" y="303518"/>
                  <a:pt x="1553525" y="330551"/>
                  <a:pt x="1534480" y="357380"/>
                </a:cubicBezTo>
                <a:lnTo>
                  <a:pt x="1506010" y="457037"/>
                </a:lnTo>
                <a:cubicBezTo>
                  <a:pt x="1499720" y="495024"/>
                  <a:pt x="1494612" y="533221"/>
                  <a:pt x="1488317" y="571212"/>
                </a:cubicBezTo>
                <a:lnTo>
                  <a:pt x="1496884" y="693061"/>
                </a:lnTo>
                <a:lnTo>
                  <a:pt x="1522975" y="825308"/>
                </a:lnTo>
                <a:lnTo>
                  <a:pt x="1563776" y="957444"/>
                </a:lnTo>
                <a:lnTo>
                  <a:pt x="1623676" y="1089683"/>
                </a:lnTo>
                <a:lnTo>
                  <a:pt x="1701073" y="1219640"/>
                </a:lnTo>
                <a:lnTo>
                  <a:pt x="1784824" y="1340138"/>
                </a:lnTo>
                <a:lnTo>
                  <a:pt x="1839433" y="1402829"/>
                </a:lnTo>
                <a:lnTo>
                  <a:pt x="1879314" y="1462471"/>
                </a:lnTo>
                <a:lnTo>
                  <a:pt x="1923557" y="1509661"/>
                </a:lnTo>
                <a:lnTo>
                  <a:pt x="1968977" y="1553881"/>
                </a:lnTo>
                <a:lnTo>
                  <a:pt x="2023524" y="1583302"/>
                </a:lnTo>
                <a:cubicBezTo>
                  <a:pt x="2068345" y="1508100"/>
                  <a:pt x="2114352" y="1433104"/>
                  <a:pt x="2159168" y="1357898"/>
                </a:cubicBezTo>
                <a:lnTo>
                  <a:pt x="2301613" y="1152134"/>
                </a:lnTo>
                <a:lnTo>
                  <a:pt x="2456786" y="946442"/>
                </a:lnTo>
                <a:lnTo>
                  <a:pt x="2627883" y="750343"/>
                </a:lnTo>
                <a:lnTo>
                  <a:pt x="2819251" y="546637"/>
                </a:lnTo>
                <a:lnTo>
                  <a:pt x="3033293" y="338904"/>
                </a:lnTo>
                <a:cubicBezTo>
                  <a:pt x="3047599" y="328693"/>
                  <a:pt x="3061500" y="317872"/>
                  <a:pt x="3075801" y="307656"/>
                </a:cubicBezTo>
                <a:lnTo>
                  <a:pt x="3128615" y="255470"/>
                </a:lnTo>
                <a:lnTo>
                  <a:pt x="3193373" y="206920"/>
                </a:lnTo>
                <a:cubicBezTo>
                  <a:pt x="3214019" y="188813"/>
                  <a:pt x="3235073" y="171302"/>
                  <a:pt x="3255727" y="153199"/>
                </a:cubicBezTo>
                <a:cubicBezTo>
                  <a:pt x="3279560" y="135115"/>
                  <a:pt x="3302201" y="116825"/>
                  <a:pt x="3326038" y="98736"/>
                </a:cubicBezTo>
                <a:cubicBezTo>
                  <a:pt x="3349484" y="84808"/>
                  <a:pt x="3373330" y="71476"/>
                  <a:pt x="3396772" y="57544"/>
                </a:cubicBezTo>
                <a:lnTo>
                  <a:pt x="3465132" y="23864"/>
                </a:lnTo>
                <a:cubicBezTo>
                  <a:pt x="3487795" y="16667"/>
                  <a:pt x="3510059" y="10452"/>
                  <a:pt x="3532718" y="3259"/>
                </a:cubicBezTo>
                <a:lnTo>
                  <a:pt x="3587603" y="0"/>
                </a:lnTo>
                <a:lnTo>
                  <a:pt x="3592826" y="26762"/>
                </a:lnTo>
                <a:lnTo>
                  <a:pt x="3364346" y="165500"/>
                </a:lnTo>
                <a:lnTo>
                  <a:pt x="3152616" y="329280"/>
                </a:lnTo>
                <a:lnTo>
                  <a:pt x="2960808" y="513375"/>
                </a:lnTo>
                <a:lnTo>
                  <a:pt x="2797650" y="702384"/>
                </a:lnTo>
                <a:lnTo>
                  <a:pt x="2653992" y="892103"/>
                </a:lnTo>
                <a:lnTo>
                  <a:pt x="2576278" y="1039803"/>
                </a:lnTo>
                <a:cubicBezTo>
                  <a:pt x="2542562" y="1094473"/>
                  <a:pt x="2492139" y="1146278"/>
                  <a:pt x="2451696" y="1220120"/>
                </a:cubicBezTo>
                <a:lnTo>
                  <a:pt x="2333617" y="1482858"/>
                </a:lnTo>
                <a:lnTo>
                  <a:pt x="2239019" y="1750687"/>
                </a:lnTo>
                <a:cubicBezTo>
                  <a:pt x="2062164" y="2144558"/>
                  <a:pt x="1825464" y="2595295"/>
                  <a:pt x="1708453" y="2932299"/>
                </a:cubicBezTo>
                <a:cubicBezTo>
                  <a:pt x="1591442" y="3269303"/>
                  <a:pt x="1564826" y="3587672"/>
                  <a:pt x="1536952" y="3772714"/>
                </a:cubicBezTo>
                <a:lnTo>
                  <a:pt x="1541206" y="4042551"/>
                </a:lnTo>
                <a:lnTo>
                  <a:pt x="1736905" y="4202721"/>
                </a:lnTo>
                <a:lnTo>
                  <a:pt x="1910038" y="4375859"/>
                </a:lnTo>
                <a:lnTo>
                  <a:pt x="2049967" y="4551312"/>
                </a:lnTo>
                <a:lnTo>
                  <a:pt x="2161751" y="4736795"/>
                </a:lnTo>
                <a:lnTo>
                  <a:pt x="2245901" y="4927533"/>
                </a:lnTo>
                <a:lnTo>
                  <a:pt x="2299319" y="5113852"/>
                </a:lnTo>
                <a:lnTo>
                  <a:pt x="2323619" y="5302637"/>
                </a:lnTo>
                <a:lnTo>
                  <a:pt x="2316528" y="5487662"/>
                </a:lnTo>
                <a:lnTo>
                  <a:pt x="2281292" y="5660347"/>
                </a:lnTo>
                <a:cubicBezTo>
                  <a:pt x="2272174" y="5663067"/>
                  <a:pt x="2263590" y="5666330"/>
                  <a:pt x="2254472" y="5669051"/>
                </a:cubicBezTo>
                <a:lnTo>
                  <a:pt x="2243469" y="5622519"/>
                </a:lnTo>
                <a:cubicBezTo>
                  <a:pt x="2254774" y="5587772"/>
                  <a:pt x="2264897" y="5553146"/>
                  <a:pt x="2276202" y="5518399"/>
                </a:cubicBezTo>
                <a:cubicBezTo>
                  <a:pt x="2276767" y="5479478"/>
                  <a:pt x="2277322" y="5440566"/>
                  <a:pt x="2277887" y="5401645"/>
                </a:cubicBezTo>
                <a:cubicBezTo>
                  <a:pt x="2274179" y="5358469"/>
                  <a:pt x="2269289" y="5315419"/>
                  <a:pt x="2265586" y="5272239"/>
                </a:cubicBezTo>
                <a:lnTo>
                  <a:pt x="2226278" y="5142134"/>
                </a:lnTo>
                <a:lnTo>
                  <a:pt x="2167610" y="5005824"/>
                </a:lnTo>
                <a:lnTo>
                  <a:pt x="2094934" y="4873928"/>
                </a:lnTo>
                <a:lnTo>
                  <a:pt x="2004022" y="4747491"/>
                </a:lnTo>
                <a:lnTo>
                  <a:pt x="1897003" y="4628630"/>
                </a:lnTo>
                <a:lnTo>
                  <a:pt x="1786353" y="4521927"/>
                </a:lnTo>
                <a:lnTo>
                  <a:pt x="1718256" y="4469625"/>
                </a:lnTo>
                <a:lnTo>
                  <a:pt x="1664984" y="4416354"/>
                </a:lnTo>
                <a:lnTo>
                  <a:pt x="1610735" y="4377899"/>
                </a:lnTo>
                <a:lnTo>
                  <a:pt x="1556121" y="4343019"/>
                </a:lnTo>
                <a:lnTo>
                  <a:pt x="1496586" y="4326909"/>
                </a:lnTo>
                <a:cubicBezTo>
                  <a:pt x="1473064" y="4421813"/>
                  <a:pt x="1448351" y="4516846"/>
                  <a:pt x="1424825" y="4611755"/>
                </a:cubicBezTo>
                <a:lnTo>
                  <a:pt x="1341569" y="4877209"/>
                </a:lnTo>
                <a:lnTo>
                  <a:pt x="1246153" y="5146295"/>
                </a:lnTo>
                <a:lnTo>
                  <a:pt x="1133098" y="5409585"/>
                </a:lnTo>
                <a:lnTo>
                  <a:pt x="1002651" y="5687069"/>
                </a:lnTo>
                <a:lnTo>
                  <a:pt x="851621" y="5975542"/>
                </a:lnTo>
                <a:cubicBezTo>
                  <a:pt x="840588" y="5990831"/>
                  <a:pt x="830096" y="6006657"/>
                  <a:pt x="819067" y="6021945"/>
                </a:cubicBezTo>
                <a:cubicBezTo>
                  <a:pt x="806503" y="6046227"/>
                  <a:pt x="794598" y="6069851"/>
                  <a:pt x="782039" y="6094137"/>
                </a:cubicBezTo>
                <a:lnTo>
                  <a:pt x="732689" y="6165853"/>
                </a:lnTo>
                <a:cubicBezTo>
                  <a:pt x="717623" y="6191575"/>
                  <a:pt x="702023" y="6216768"/>
                  <a:pt x="686953" y="6242495"/>
                </a:cubicBezTo>
                <a:cubicBezTo>
                  <a:pt x="668846" y="6269124"/>
                  <a:pt x="651926" y="6295629"/>
                  <a:pt x="633819" y="6322262"/>
                </a:cubicBezTo>
                <a:cubicBezTo>
                  <a:pt x="615023" y="6344259"/>
                  <a:pt x="595690" y="6365722"/>
                  <a:pt x="576894" y="6387714"/>
                </a:cubicBezTo>
                <a:lnTo>
                  <a:pt x="520310" y="6444298"/>
                </a:lnTo>
                <a:cubicBezTo>
                  <a:pt x="500536" y="6458741"/>
                  <a:pt x="480896" y="6471998"/>
                  <a:pt x="461122" y="6486433"/>
                </a:cubicBezTo>
                <a:lnTo>
                  <a:pt x="409611" y="6505980"/>
                </a:lnTo>
                <a:lnTo>
                  <a:pt x="397795" y="6478382"/>
                </a:lnTo>
                <a:lnTo>
                  <a:pt x="580228" y="6260780"/>
                </a:lnTo>
                <a:lnTo>
                  <a:pt x="740291" y="6020812"/>
                </a:lnTo>
                <a:cubicBezTo>
                  <a:pt x="785187" y="5935426"/>
                  <a:pt x="831274" y="5849924"/>
                  <a:pt x="876161" y="5764542"/>
                </a:cubicBezTo>
                <a:cubicBezTo>
                  <a:pt x="911530" y="5680165"/>
                  <a:pt x="948091" y="5595659"/>
                  <a:pt x="983460" y="5511282"/>
                </a:cubicBezTo>
                <a:lnTo>
                  <a:pt x="1071980" y="5262934"/>
                </a:lnTo>
                <a:lnTo>
                  <a:pt x="1108340" y="5079541"/>
                </a:lnTo>
                <a:cubicBezTo>
                  <a:pt x="1112853" y="5081421"/>
                  <a:pt x="1116831" y="5082768"/>
                  <a:pt x="1121344" y="5084649"/>
                </a:cubicBezTo>
                <a:lnTo>
                  <a:pt x="1125291" y="5080701"/>
                </a:lnTo>
                <a:cubicBezTo>
                  <a:pt x="1125011" y="5077789"/>
                  <a:pt x="1124722" y="5074873"/>
                  <a:pt x="1124442" y="5071961"/>
                </a:cubicBezTo>
                <a:cubicBezTo>
                  <a:pt x="1123504" y="5069702"/>
                  <a:pt x="1123095" y="5067982"/>
                  <a:pt x="1122157" y="5065724"/>
                </a:cubicBezTo>
                <a:cubicBezTo>
                  <a:pt x="1120272" y="5061211"/>
                  <a:pt x="1118930" y="5057233"/>
                  <a:pt x="1117049" y="5052716"/>
                </a:cubicBezTo>
                <a:cubicBezTo>
                  <a:pt x="1119147" y="5049555"/>
                  <a:pt x="1120712" y="5045861"/>
                  <a:pt x="1122811" y="5042696"/>
                </a:cubicBezTo>
                <a:cubicBezTo>
                  <a:pt x="1122706" y="5039959"/>
                  <a:pt x="1122600" y="5037222"/>
                  <a:pt x="1122495" y="5034485"/>
                </a:cubicBezTo>
                <a:cubicBezTo>
                  <a:pt x="1122868" y="5030910"/>
                  <a:pt x="1123784" y="5027874"/>
                  <a:pt x="1124158" y="5024300"/>
                </a:cubicBezTo>
                <a:lnTo>
                  <a:pt x="1120205" y="5028252"/>
                </a:lnTo>
                <a:lnTo>
                  <a:pt x="1122495" y="5034485"/>
                </a:lnTo>
                <a:cubicBezTo>
                  <a:pt x="1117956" y="5049680"/>
                  <a:pt x="1112884" y="5064346"/>
                  <a:pt x="1108340" y="5079541"/>
                </a:cubicBezTo>
                <a:lnTo>
                  <a:pt x="1019535" y="5061794"/>
                </a:lnTo>
                <a:lnTo>
                  <a:pt x="907867" y="5071187"/>
                </a:lnTo>
                <a:lnTo>
                  <a:pt x="788983" y="5093104"/>
                </a:lnTo>
                <a:lnTo>
                  <a:pt x="658043" y="5134555"/>
                </a:lnTo>
                <a:lnTo>
                  <a:pt x="522026" y="5190653"/>
                </a:lnTo>
                <a:lnTo>
                  <a:pt x="384200" y="5252843"/>
                </a:lnTo>
                <a:lnTo>
                  <a:pt x="249344" y="5325897"/>
                </a:lnTo>
                <a:lnTo>
                  <a:pt x="120569" y="5397133"/>
                </a:lnTo>
                <a:lnTo>
                  <a:pt x="0" y="5468693"/>
                </a:lnTo>
                <a:lnTo>
                  <a:pt x="124698" y="5335477"/>
                </a:lnTo>
                <a:lnTo>
                  <a:pt x="246734" y="5221959"/>
                </a:lnTo>
                <a:lnTo>
                  <a:pt x="376856" y="5132327"/>
                </a:lnTo>
                <a:lnTo>
                  <a:pt x="515500" y="5051213"/>
                </a:lnTo>
                <a:lnTo>
                  <a:pt x="659408" y="4987219"/>
                </a:lnTo>
                <a:lnTo>
                  <a:pt x="820898" y="4940794"/>
                </a:lnTo>
                <a:lnTo>
                  <a:pt x="1181074" y="4846988"/>
                </a:lnTo>
                <a:lnTo>
                  <a:pt x="1226539" y="4526635"/>
                </a:lnTo>
                <a:lnTo>
                  <a:pt x="1248314" y="4207589"/>
                </a:lnTo>
                <a:cubicBezTo>
                  <a:pt x="1247665" y="4099917"/>
                  <a:pt x="1247020" y="3992241"/>
                  <a:pt x="1246367" y="3884569"/>
                </a:cubicBezTo>
                <a:lnTo>
                  <a:pt x="1267627" y="36724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46" name="Group 45">
            <a:extLst>
              <a:ext uri="{FF2B5EF4-FFF2-40B4-BE49-F238E27FC236}">
                <a16:creationId xmlns="" xmlns:a16="http://schemas.microsoft.com/office/drawing/2014/main" id="{0D832454-DCD9-49CB-9EA7-465C879DCA87}"/>
              </a:ext>
            </a:extLst>
          </p:cNvPr>
          <p:cNvGrpSpPr/>
          <p:nvPr/>
        </p:nvGrpSpPr>
        <p:grpSpPr>
          <a:xfrm>
            <a:off x="602780" y="4990612"/>
            <a:ext cx="1132802" cy="627922"/>
            <a:chOff x="2987737" y="3151694"/>
            <a:chExt cx="1132802" cy="627922"/>
          </a:xfrm>
          <a:solidFill>
            <a:schemeClr val="accent2"/>
          </a:solidFill>
        </p:grpSpPr>
        <p:sp>
          <p:nvSpPr>
            <p:cNvPr id="47" name="Freeform 95">
              <a:extLst>
                <a:ext uri="{FF2B5EF4-FFF2-40B4-BE49-F238E27FC236}">
                  <a16:creationId xmlns="" xmlns:a16="http://schemas.microsoft.com/office/drawing/2014/main" id="{A3CBF666-4467-459E-95DF-BA8791A73F50}"/>
                </a:ext>
              </a:extLst>
            </p:cNvPr>
            <p:cNvSpPr/>
            <p:nvPr/>
          </p:nvSpPr>
          <p:spPr>
            <a:xfrm rot="856188">
              <a:off x="2987737" y="3455263"/>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8" name="Freeform 97">
              <a:extLst>
                <a:ext uri="{FF2B5EF4-FFF2-40B4-BE49-F238E27FC236}">
                  <a16:creationId xmlns="" xmlns:a16="http://schemas.microsoft.com/office/drawing/2014/main" id="{B24FD18D-0EB2-4CC4-841D-D0A261812742}"/>
                </a:ext>
              </a:extLst>
            </p:cNvPr>
            <p:cNvSpPr/>
            <p:nvPr/>
          </p:nvSpPr>
          <p:spPr>
            <a:xfrm rot="591259" flipH="1">
              <a:off x="3773684" y="3151694"/>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9" name="Freeform 99">
              <a:extLst>
                <a:ext uri="{FF2B5EF4-FFF2-40B4-BE49-F238E27FC236}">
                  <a16:creationId xmlns="" xmlns:a16="http://schemas.microsoft.com/office/drawing/2014/main" id="{80FA4EA9-742D-478D-9B3B-BED7484520FC}"/>
                </a:ext>
              </a:extLst>
            </p:cNvPr>
            <p:cNvSpPr/>
            <p:nvPr/>
          </p:nvSpPr>
          <p:spPr>
            <a:xfrm rot="856188">
              <a:off x="3331970" y="3264119"/>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0" name="Freeform 102">
              <a:extLst>
                <a:ext uri="{FF2B5EF4-FFF2-40B4-BE49-F238E27FC236}">
                  <a16:creationId xmlns="" xmlns:a16="http://schemas.microsoft.com/office/drawing/2014/main" id="{8AF145E8-48A7-40B4-8459-5BE9B856E6EA}"/>
                </a:ext>
              </a:extLst>
            </p:cNvPr>
            <p:cNvSpPr/>
            <p:nvPr/>
          </p:nvSpPr>
          <p:spPr>
            <a:xfrm rot="591259" flipH="1">
              <a:off x="3549606" y="3576631"/>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63" name="Group 62">
            <a:extLst>
              <a:ext uri="{FF2B5EF4-FFF2-40B4-BE49-F238E27FC236}">
                <a16:creationId xmlns="" xmlns:a16="http://schemas.microsoft.com/office/drawing/2014/main" id="{7F1A75D4-56EF-4B3E-AFEF-F5E0704BEFEB}"/>
              </a:ext>
            </a:extLst>
          </p:cNvPr>
          <p:cNvGrpSpPr/>
          <p:nvPr/>
        </p:nvGrpSpPr>
        <p:grpSpPr>
          <a:xfrm>
            <a:off x="86334" y="5658151"/>
            <a:ext cx="366522" cy="1131005"/>
            <a:chOff x="1076653" y="3636081"/>
            <a:chExt cx="366521" cy="1131005"/>
          </a:xfrm>
          <a:solidFill>
            <a:schemeClr val="accent1"/>
          </a:solidFill>
        </p:grpSpPr>
        <p:sp>
          <p:nvSpPr>
            <p:cNvPr id="64" name="Rectangle 120">
              <a:extLst>
                <a:ext uri="{FF2B5EF4-FFF2-40B4-BE49-F238E27FC236}">
                  <a16:creationId xmlns="" xmlns:a16="http://schemas.microsoft.com/office/drawing/2014/main" id="{539B343D-BEDD-4284-A30B-BCCC7BCF8E41}"/>
                </a:ext>
              </a:extLst>
            </p:cNvPr>
            <p:cNvSpPr/>
            <p:nvPr/>
          </p:nvSpPr>
          <p:spPr>
            <a:xfrm flipH="1">
              <a:off x="1301605" y="3774620"/>
              <a:ext cx="141569" cy="992466"/>
            </a:xfrm>
            <a:custGeom>
              <a:avLst/>
              <a:gdLst>
                <a:gd name="connsiteX0" fmla="*/ 0 w 243305"/>
                <a:gd name="connsiteY0" fmla="*/ 0 h 1023811"/>
                <a:gd name="connsiteX1" fmla="*/ 243305 w 243305"/>
                <a:gd name="connsiteY1" fmla="*/ 0 h 1023811"/>
                <a:gd name="connsiteX2" fmla="*/ 243305 w 243305"/>
                <a:gd name="connsiteY2" fmla="*/ 1023811 h 1023811"/>
                <a:gd name="connsiteX3" fmla="*/ 0 w 243305"/>
                <a:gd name="connsiteY3" fmla="*/ 1023811 h 1023811"/>
                <a:gd name="connsiteX4" fmla="*/ 0 w 243305"/>
                <a:gd name="connsiteY4" fmla="*/ 0 h 1023811"/>
                <a:gd name="connsiteX0" fmla="*/ 0 w 243305"/>
                <a:gd name="connsiteY0" fmla="*/ 0 h 1423621"/>
                <a:gd name="connsiteX1" fmla="*/ 243305 w 243305"/>
                <a:gd name="connsiteY1" fmla="*/ 0 h 1423621"/>
                <a:gd name="connsiteX2" fmla="*/ 243305 w 243305"/>
                <a:gd name="connsiteY2" fmla="*/ 1023811 h 1423621"/>
                <a:gd name="connsiteX3" fmla="*/ 129302 w 243305"/>
                <a:gd name="connsiteY3" fmla="*/ 1423613 h 1423621"/>
                <a:gd name="connsiteX4" fmla="*/ 0 w 243305"/>
                <a:gd name="connsiteY4" fmla="*/ 1023811 h 1423621"/>
                <a:gd name="connsiteX5" fmla="*/ 0 w 243305"/>
                <a:gd name="connsiteY5" fmla="*/ 0 h 1423621"/>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0 w 243305"/>
                <a:gd name="connsiteY4" fmla="*/ 10238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423613"/>
                <a:gd name="connsiteX1" fmla="*/ 243305 w 243305"/>
                <a:gd name="connsiteY1" fmla="*/ 0 h 1423613"/>
                <a:gd name="connsiteX2" fmla="*/ 243305 w 243305"/>
                <a:gd name="connsiteY2" fmla="*/ 1023811 h 1423613"/>
                <a:gd name="connsiteX3" fmla="*/ 129302 w 243305"/>
                <a:gd name="connsiteY3" fmla="*/ 1423613 h 1423613"/>
                <a:gd name="connsiteX4" fmla="*/ 25400 w 243305"/>
                <a:gd name="connsiteY4" fmla="*/ 1061911 h 1423613"/>
                <a:gd name="connsiteX5" fmla="*/ 0 w 243305"/>
                <a:gd name="connsiteY5" fmla="*/ 0 h 1423613"/>
                <a:gd name="connsiteX0" fmla="*/ 0 w 243305"/>
                <a:gd name="connsiteY0" fmla="*/ 0 h 1506163"/>
                <a:gd name="connsiteX1" fmla="*/ 243305 w 243305"/>
                <a:gd name="connsiteY1" fmla="*/ 0 h 1506163"/>
                <a:gd name="connsiteX2" fmla="*/ 243305 w 243305"/>
                <a:gd name="connsiteY2" fmla="*/ 102381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25400 w 243305"/>
                <a:gd name="connsiteY4" fmla="*/ 106191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243305"/>
                <a:gd name="connsiteY0" fmla="*/ 0 h 1506163"/>
                <a:gd name="connsiteX1" fmla="*/ 243305 w 243305"/>
                <a:gd name="connsiteY1" fmla="*/ 0 h 1506163"/>
                <a:gd name="connsiteX2" fmla="*/ 217905 w 243305"/>
                <a:gd name="connsiteY2" fmla="*/ 1093661 h 1506163"/>
                <a:gd name="connsiteX3" fmla="*/ 135652 w 243305"/>
                <a:gd name="connsiteY3" fmla="*/ 1506163 h 1506163"/>
                <a:gd name="connsiteX4" fmla="*/ 50800 w 243305"/>
                <a:gd name="connsiteY4" fmla="*/ 1093661 h 1506163"/>
                <a:gd name="connsiteX5" fmla="*/ 0 w 243305"/>
                <a:gd name="connsiteY5" fmla="*/ 0 h 1506163"/>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319802"/>
                <a:gd name="connsiteY0" fmla="*/ 417887 h 1924050"/>
                <a:gd name="connsiteX1" fmla="*/ 319802 w 319802"/>
                <a:gd name="connsiteY1" fmla="*/ 0 h 1924050"/>
                <a:gd name="connsiteX2" fmla="*/ 243305 w 319802"/>
                <a:gd name="connsiteY2" fmla="*/ 417887 h 1924050"/>
                <a:gd name="connsiteX3" fmla="*/ 217905 w 319802"/>
                <a:gd name="connsiteY3" fmla="*/ 1511548 h 1924050"/>
                <a:gd name="connsiteX4" fmla="*/ 135652 w 319802"/>
                <a:gd name="connsiteY4" fmla="*/ 1924050 h 1924050"/>
                <a:gd name="connsiteX5" fmla="*/ 50800 w 319802"/>
                <a:gd name="connsiteY5" fmla="*/ 1511548 h 1924050"/>
                <a:gd name="connsiteX6" fmla="*/ 0 w 319802"/>
                <a:gd name="connsiteY6" fmla="*/ 417887 h 1924050"/>
                <a:gd name="connsiteX0" fmla="*/ 0 w 294402"/>
                <a:gd name="connsiteY0" fmla="*/ 614737 h 1924050"/>
                <a:gd name="connsiteX1" fmla="*/ 294402 w 294402"/>
                <a:gd name="connsiteY1" fmla="*/ 0 h 1924050"/>
                <a:gd name="connsiteX2" fmla="*/ 217905 w 294402"/>
                <a:gd name="connsiteY2" fmla="*/ 4178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294402"/>
                <a:gd name="connsiteY0" fmla="*/ 614737 h 1924050"/>
                <a:gd name="connsiteX1" fmla="*/ 294402 w 294402"/>
                <a:gd name="connsiteY1" fmla="*/ 0 h 1924050"/>
                <a:gd name="connsiteX2" fmla="*/ 179805 w 294402"/>
                <a:gd name="connsiteY2" fmla="*/ 608387 h 1924050"/>
                <a:gd name="connsiteX3" fmla="*/ 192505 w 294402"/>
                <a:gd name="connsiteY3" fmla="*/ 1511548 h 1924050"/>
                <a:gd name="connsiteX4" fmla="*/ 110252 w 294402"/>
                <a:gd name="connsiteY4" fmla="*/ 1924050 h 1924050"/>
                <a:gd name="connsiteX5" fmla="*/ 25400 w 294402"/>
                <a:gd name="connsiteY5" fmla="*/ 1511548 h 1924050"/>
                <a:gd name="connsiteX6" fmla="*/ 0 w 294402"/>
                <a:gd name="connsiteY6" fmla="*/ 614737 h 192405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332502"/>
                <a:gd name="connsiteY0" fmla="*/ 646487 h 1955800"/>
                <a:gd name="connsiteX1" fmla="*/ 332502 w 332502"/>
                <a:gd name="connsiteY1" fmla="*/ 0 h 1955800"/>
                <a:gd name="connsiteX2" fmla="*/ 179805 w 332502"/>
                <a:gd name="connsiteY2" fmla="*/ 640137 h 1955800"/>
                <a:gd name="connsiteX3" fmla="*/ 192505 w 332502"/>
                <a:gd name="connsiteY3" fmla="*/ 1543298 h 1955800"/>
                <a:gd name="connsiteX4" fmla="*/ 110252 w 332502"/>
                <a:gd name="connsiteY4" fmla="*/ 1955800 h 1955800"/>
                <a:gd name="connsiteX5" fmla="*/ 25400 w 332502"/>
                <a:gd name="connsiteY5" fmla="*/ 1543298 h 1955800"/>
                <a:gd name="connsiteX6" fmla="*/ 0 w 332502"/>
                <a:gd name="connsiteY6" fmla="*/ 646487 h 1955800"/>
                <a:gd name="connsiteX0" fmla="*/ 0 w 590436"/>
                <a:gd name="connsiteY0" fmla="*/ 646487 h 1957040"/>
                <a:gd name="connsiteX1" fmla="*/ 332502 w 590436"/>
                <a:gd name="connsiteY1" fmla="*/ 0 h 1957040"/>
                <a:gd name="connsiteX2" fmla="*/ 179805 w 590436"/>
                <a:gd name="connsiteY2" fmla="*/ 640137 h 1957040"/>
                <a:gd name="connsiteX3" fmla="*/ 192505 w 590436"/>
                <a:gd name="connsiteY3" fmla="*/ 1543298 h 1957040"/>
                <a:gd name="connsiteX4" fmla="*/ 590100 w 590436"/>
                <a:gd name="connsiteY4" fmla="*/ 1731774 h 1957040"/>
                <a:gd name="connsiteX5" fmla="*/ 110252 w 590436"/>
                <a:gd name="connsiteY5" fmla="*/ 1955800 h 1957040"/>
                <a:gd name="connsiteX6" fmla="*/ 25400 w 590436"/>
                <a:gd name="connsiteY6" fmla="*/ 1543298 h 1957040"/>
                <a:gd name="connsiteX7" fmla="*/ 0 w 590436"/>
                <a:gd name="connsiteY7" fmla="*/ 646487 h 1957040"/>
                <a:gd name="connsiteX0" fmla="*/ 0 w 594064"/>
                <a:gd name="connsiteY0" fmla="*/ 646487 h 1960850"/>
                <a:gd name="connsiteX1" fmla="*/ 332502 w 594064"/>
                <a:gd name="connsiteY1" fmla="*/ 0 h 1960850"/>
                <a:gd name="connsiteX2" fmla="*/ 179805 w 594064"/>
                <a:gd name="connsiteY2" fmla="*/ 640137 h 1960850"/>
                <a:gd name="connsiteX3" fmla="*/ 192505 w 594064"/>
                <a:gd name="connsiteY3" fmla="*/ 1543298 h 1960850"/>
                <a:gd name="connsiteX4" fmla="*/ 590100 w 594064"/>
                <a:gd name="connsiteY4" fmla="*/ 1731774 h 1960850"/>
                <a:gd name="connsiteX5" fmla="*/ 149283 w 594064"/>
                <a:gd name="connsiteY5" fmla="*/ 1666246 h 1960850"/>
                <a:gd name="connsiteX6" fmla="*/ 110252 w 594064"/>
                <a:gd name="connsiteY6" fmla="*/ 1955800 h 1960850"/>
                <a:gd name="connsiteX7" fmla="*/ 25400 w 594064"/>
                <a:gd name="connsiteY7" fmla="*/ 1543298 h 1960850"/>
                <a:gd name="connsiteX8" fmla="*/ 0 w 594064"/>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70460"/>
                <a:gd name="connsiteY0" fmla="*/ 646487 h 1960850"/>
                <a:gd name="connsiteX1" fmla="*/ 332502 w 570460"/>
                <a:gd name="connsiteY1" fmla="*/ 0 h 1960850"/>
                <a:gd name="connsiteX2" fmla="*/ 179805 w 570460"/>
                <a:gd name="connsiteY2" fmla="*/ 640137 h 1960850"/>
                <a:gd name="connsiteX3" fmla="*/ 192505 w 570460"/>
                <a:gd name="connsiteY3" fmla="*/ 1543298 h 1960850"/>
                <a:gd name="connsiteX4" fmla="*/ 566272 w 570460"/>
                <a:gd name="connsiteY4" fmla="*/ 1761558 h 1960850"/>
                <a:gd name="connsiteX5" fmla="*/ 149283 w 570460"/>
                <a:gd name="connsiteY5" fmla="*/ 1666246 h 1960850"/>
                <a:gd name="connsiteX6" fmla="*/ 110252 w 570460"/>
                <a:gd name="connsiteY6" fmla="*/ 1955800 h 1960850"/>
                <a:gd name="connsiteX7" fmla="*/ 25400 w 570460"/>
                <a:gd name="connsiteY7" fmla="*/ 1543298 h 1960850"/>
                <a:gd name="connsiteX8" fmla="*/ 0 w 570460"/>
                <a:gd name="connsiteY8" fmla="*/ 646487 h 1960850"/>
                <a:gd name="connsiteX0" fmla="*/ 0 w 566272"/>
                <a:gd name="connsiteY0" fmla="*/ 646487 h 1960850"/>
                <a:gd name="connsiteX1" fmla="*/ 332502 w 566272"/>
                <a:gd name="connsiteY1" fmla="*/ 0 h 1960850"/>
                <a:gd name="connsiteX2" fmla="*/ 179805 w 566272"/>
                <a:gd name="connsiteY2" fmla="*/ 640137 h 1960850"/>
                <a:gd name="connsiteX3" fmla="*/ 192505 w 566272"/>
                <a:gd name="connsiteY3" fmla="*/ 1543298 h 1960850"/>
                <a:gd name="connsiteX4" fmla="*/ 566272 w 566272"/>
                <a:gd name="connsiteY4" fmla="*/ 1761558 h 1960850"/>
                <a:gd name="connsiteX5" fmla="*/ 149283 w 566272"/>
                <a:gd name="connsiteY5" fmla="*/ 1666246 h 1960850"/>
                <a:gd name="connsiteX6" fmla="*/ 110252 w 566272"/>
                <a:gd name="connsiteY6" fmla="*/ 1955800 h 1960850"/>
                <a:gd name="connsiteX7" fmla="*/ 25400 w 566272"/>
                <a:gd name="connsiteY7" fmla="*/ 1543298 h 1960850"/>
                <a:gd name="connsiteX8" fmla="*/ 0 w 566272"/>
                <a:gd name="connsiteY8" fmla="*/ 646487 h 19608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150"/>
                <a:gd name="connsiteX1" fmla="*/ 332502 w 566272"/>
                <a:gd name="connsiteY1" fmla="*/ 0 h 1960150"/>
                <a:gd name="connsiteX2" fmla="*/ 179805 w 566272"/>
                <a:gd name="connsiteY2" fmla="*/ 640137 h 1960150"/>
                <a:gd name="connsiteX3" fmla="*/ 192505 w 566272"/>
                <a:gd name="connsiteY3" fmla="*/ 1543298 h 1960150"/>
                <a:gd name="connsiteX4" fmla="*/ 566272 w 566272"/>
                <a:gd name="connsiteY4" fmla="*/ 1761558 h 1960150"/>
                <a:gd name="connsiteX5" fmla="*/ 101627 w 566272"/>
                <a:gd name="connsiteY5" fmla="*/ 1612634 h 1960150"/>
                <a:gd name="connsiteX6" fmla="*/ 110252 w 566272"/>
                <a:gd name="connsiteY6" fmla="*/ 1955800 h 1960150"/>
                <a:gd name="connsiteX7" fmla="*/ 25400 w 566272"/>
                <a:gd name="connsiteY7" fmla="*/ 1543298 h 1960150"/>
                <a:gd name="connsiteX8" fmla="*/ 0 w 566272"/>
                <a:gd name="connsiteY8" fmla="*/ 646487 h 1960150"/>
                <a:gd name="connsiteX0" fmla="*/ 0 w 566272"/>
                <a:gd name="connsiteY0" fmla="*/ 646487 h 1960436"/>
                <a:gd name="connsiteX1" fmla="*/ 332502 w 566272"/>
                <a:gd name="connsiteY1" fmla="*/ 0 h 1960436"/>
                <a:gd name="connsiteX2" fmla="*/ 179805 w 566272"/>
                <a:gd name="connsiteY2" fmla="*/ 640137 h 1960436"/>
                <a:gd name="connsiteX3" fmla="*/ 192505 w 566272"/>
                <a:gd name="connsiteY3" fmla="*/ 1543298 h 1960436"/>
                <a:gd name="connsiteX4" fmla="*/ 566272 w 566272"/>
                <a:gd name="connsiteY4" fmla="*/ 1761558 h 1960436"/>
                <a:gd name="connsiteX5" fmla="*/ 161199 w 566272"/>
                <a:gd name="connsiteY5" fmla="*/ 1636462 h 1960436"/>
                <a:gd name="connsiteX6" fmla="*/ 110252 w 566272"/>
                <a:gd name="connsiteY6" fmla="*/ 1955800 h 1960436"/>
                <a:gd name="connsiteX7" fmla="*/ 25400 w 566272"/>
                <a:gd name="connsiteY7" fmla="*/ 1543298 h 1960436"/>
                <a:gd name="connsiteX8" fmla="*/ 0 w 566272"/>
                <a:gd name="connsiteY8" fmla="*/ 646487 h 1960436"/>
                <a:gd name="connsiteX0" fmla="*/ 0 w 566272"/>
                <a:gd name="connsiteY0" fmla="*/ 646487 h 1961532"/>
                <a:gd name="connsiteX1" fmla="*/ 332502 w 566272"/>
                <a:gd name="connsiteY1" fmla="*/ 0 h 1961532"/>
                <a:gd name="connsiteX2" fmla="*/ 179805 w 566272"/>
                <a:gd name="connsiteY2" fmla="*/ 640137 h 1961532"/>
                <a:gd name="connsiteX3" fmla="*/ 192505 w 566272"/>
                <a:gd name="connsiteY3" fmla="*/ 1543298 h 1961532"/>
                <a:gd name="connsiteX4" fmla="*/ 566272 w 566272"/>
                <a:gd name="connsiteY4" fmla="*/ 1761558 h 1961532"/>
                <a:gd name="connsiteX5" fmla="*/ 161199 w 566272"/>
                <a:gd name="connsiteY5" fmla="*/ 1636462 h 1961532"/>
                <a:gd name="connsiteX6" fmla="*/ 110252 w 566272"/>
                <a:gd name="connsiteY6" fmla="*/ 1955800 h 1961532"/>
                <a:gd name="connsiteX7" fmla="*/ 25400 w 566272"/>
                <a:gd name="connsiteY7" fmla="*/ 1543298 h 1961532"/>
                <a:gd name="connsiteX8" fmla="*/ 0 w 566272"/>
                <a:gd name="connsiteY8" fmla="*/ 646487 h 1961532"/>
                <a:gd name="connsiteX0" fmla="*/ 0 w 566272"/>
                <a:gd name="connsiteY0" fmla="*/ 646487 h 1984932"/>
                <a:gd name="connsiteX1" fmla="*/ 332502 w 566272"/>
                <a:gd name="connsiteY1" fmla="*/ 0 h 1984932"/>
                <a:gd name="connsiteX2" fmla="*/ 179805 w 566272"/>
                <a:gd name="connsiteY2" fmla="*/ 640137 h 1984932"/>
                <a:gd name="connsiteX3" fmla="*/ 192505 w 566272"/>
                <a:gd name="connsiteY3" fmla="*/ 1543298 h 1984932"/>
                <a:gd name="connsiteX4" fmla="*/ 566272 w 566272"/>
                <a:gd name="connsiteY4" fmla="*/ 1761558 h 1984932"/>
                <a:gd name="connsiteX5" fmla="*/ 161199 w 566272"/>
                <a:gd name="connsiteY5" fmla="*/ 1636462 h 1984932"/>
                <a:gd name="connsiteX6" fmla="*/ 98339 w 566272"/>
                <a:gd name="connsiteY6" fmla="*/ 1979628 h 1984932"/>
                <a:gd name="connsiteX7" fmla="*/ 25400 w 566272"/>
                <a:gd name="connsiteY7" fmla="*/ 1543298 h 1984932"/>
                <a:gd name="connsiteX8" fmla="*/ 0 w 566272"/>
                <a:gd name="connsiteY8" fmla="*/ 646487 h 198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72" h="1984932">
                  <a:moveTo>
                    <a:pt x="0" y="646487"/>
                  </a:moveTo>
                  <a:cubicBezTo>
                    <a:pt x="13467" y="409825"/>
                    <a:pt x="-11165" y="268412"/>
                    <a:pt x="332502" y="0"/>
                  </a:cubicBezTo>
                  <a:cubicBezTo>
                    <a:pt x="154603" y="393296"/>
                    <a:pt x="205304" y="500841"/>
                    <a:pt x="179805" y="640137"/>
                  </a:cubicBezTo>
                  <a:cubicBezTo>
                    <a:pt x="190388" y="1036441"/>
                    <a:pt x="232722" y="1191444"/>
                    <a:pt x="192505" y="1543298"/>
                  </a:cubicBezTo>
                  <a:cubicBezTo>
                    <a:pt x="469381" y="1723252"/>
                    <a:pt x="365529" y="1633238"/>
                    <a:pt x="566272" y="1761558"/>
                  </a:cubicBezTo>
                  <a:cubicBezTo>
                    <a:pt x="257250" y="1683760"/>
                    <a:pt x="241174" y="1599124"/>
                    <a:pt x="161199" y="1636462"/>
                  </a:cubicBezTo>
                  <a:cubicBezTo>
                    <a:pt x="140791" y="1745284"/>
                    <a:pt x="174585" y="2026926"/>
                    <a:pt x="98339" y="1979628"/>
                  </a:cubicBezTo>
                  <a:cubicBezTo>
                    <a:pt x="63705" y="1859061"/>
                    <a:pt x="79084" y="1841665"/>
                    <a:pt x="25400" y="1543298"/>
                  </a:cubicBezTo>
                  <a:lnTo>
                    <a:pt x="0" y="6464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5" name="Freeform 122">
              <a:extLst>
                <a:ext uri="{FF2B5EF4-FFF2-40B4-BE49-F238E27FC236}">
                  <a16:creationId xmlns="" xmlns:a16="http://schemas.microsoft.com/office/drawing/2014/main" id="{C0BF88F7-17A7-4F0A-AD51-A8AFB8CAB6A4}"/>
                </a:ext>
              </a:extLst>
            </p:cNvPr>
            <p:cNvSpPr/>
            <p:nvPr/>
          </p:nvSpPr>
          <p:spPr>
            <a:xfrm rot="856188">
              <a:off x="1076653" y="3636081"/>
              <a:ext cx="346855" cy="202985"/>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sp>
        <p:nvSpPr>
          <p:cNvPr id="69" name="Rectangle 1"/>
          <p:cNvSpPr>
            <a:spLocks noChangeArrowheads="1"/>
          </p:cNvSpPr>
          <p:nvPr/>
        </p:nvSpPr>
        <p:spPr bwMode="auto">
          <a:xfrm>
            <a:off x="317728" y="1299343"/>
            <a:ext cx="11496319"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n-US" altLang="en-US" sz="2200" dirty="0">
                <a:solidFill>
                  <a:srgbClr val="222222"/>
                </a:solidFill>
                <a:ea typeface="Times New Roman" panose="02020603050405020304" pitchFamily="18" charset="0"/>
                <a:cs typeface="Arial" panose="020B0604020202020204" pitchFamily="34" charset="0"/>
              </a:rPr>
              <a:t>The native species of </a:t>
            </a:r>
            <a:r>
              <a:rPr lang="en-US" altLang="en-US" sz="2200" dirty="0" err="1">
                <a:solidFill>
                  <a:srgbClr val="222222"/>
                </a:solidFill>
                <a:ea typeface="Times New Roman" panose="02020603050405020304" pitchFamily="18" charset="0"/>
                <a:cs typeface="Arial" panose="020B0604020202020204" pitchFamily="34" charset="0"/>
              </a:rPr>
              <a:t>Vitis</a:t>
            </a:r>
            <a:r>
              <a:rPr lang="en-US" altLang="en-US" sz="2200" dirty="0">
                <a:solidFill>
                  <a:srgbClr val="222222"/>
                </a:solidFill>
                <a:ea typeface="Times New Roman" panose="02020603050405020304" pitchFamily="18" charset="0"/>
                <a:cs typeface="Arial" panose="020B0604020202020204" pitchFamily="34" charset="0"/>
              </a:rPr>
              <a:t> </a:t>
            </a:r>
            <a:r>
              <a:rPr lang="en-US" altLang="en-US" sz="2200" dirty="0" err="1">
                <a:solidFill>
                  <a:srgbClr val="222222"/>
                </a:solidFill>
                <a:ea typeface="Times New Roman" panose="02020603050405020304" pitchFamily="18" charset="0"/>
                <a:cs typeface="Arial" panose="020B0604020202020204" pitchFamily="34" charset="0"/>
              </a:rPr>
              <a:t>Vinifera</a:t>
            </a:r>
            <a:r>
              <a:rPr lang="en-US" altLang="en-US" sz="2200" dirty="0">
                <a:solidFill>
                  <a:srgbClr val="222222"/>
                </a:solidFill>
                <a:ea typeface="Times New Roman" panose="02020603050405020304" pitchFamily="18" charset="0"/>
                <a:cs typeface="Arial" panose="020B0604020202020204" pitchFamily="34" charset="0"/>
              </a:rPr>
              <a:t> do not need to build complete protection to the changing external environment, they adapt only to the changes that are taking place at the moment. For example, the Chardonnay variety in the region of South </a:t>
            </a:r>
            <a:r>
              <a:rPr lang="en-US" altLang="en-US" sz="2200" dirty="0" err="1">
                <a:solidFill>
                  <a:srgbClr val="222222"/>
                </a:solidFill>
                <a:ea typeface="Times New Roman" panose="02020603050405020304" pitchFamily="18" charset="0"/>
                <a:cs typeface="Arial" panose="020B0604020202020204" pitchFamily="34" charset="0"/>
              </a:rPr>
              <a:t>Sakar</a:t>
            </a:r>
            <a:r>
              <a:rPr lang="en-US" altLang="en-US" sz="2200" dirty="0">
                <a:solidFill>
                  <a:srgbClr val="222222"/>
                </a:solidFill>
                <a:ea typeface="Times New Roman" panose="02020603050405020304" pitchFamily="18" charset="0"/>
                <a:cs typeface="Arial" panose="020B0604020202020204" pitchFamily="34" charset="0"/>
              </a:rPr>
              <a:t> or Drama must build adaptability to all elements of the environment - soil, climate, denudation, while the </a:t>
            </a:r>
            <a:r>
              <a:rPr lang="en-US" altLang="en-US" sz="2200" dirty="0" err="1">
                <a:solidFill>
                  <a:srgbClr val="222222"/>
                </a:solidFill>
                <a:ea typeface="Times New Roman" panose="02020603050405020304" pitchFamily="18" charset="0"/>
                <a:cs typeface="Arial" panose="020B0604020202020204" pitchFamily="34" charset="0"/>
              </a:rPr>
              <a:t>Keratsuda</a:t>
            </a:r>
            <a:r>
              <a:rPr lang="en-US" altLang="en-US" sz="2200" dirty="0">
                <a:solidFill>
                  <a:srgbClr val="222222"/>
                </a:solidFill>
                <a:ea typeface="Times New Roman" panose="02020603050405020304" pitchFamily="18" charset="0"/>
                <a:cs typeface="Arial" panose="020B0604020202020204" pitchFamily="34" charset="0"/>
              </a:rPr>
              <a:t> variety must adapt only to the increased 2-4 degrees C, and related new parameters of soil moisture. The local varieties for a given region are many times superior to the ability to cope with biotic stress</a:t>
            </a:r>
            <a:r>
              <a:rPr lang="ru-RU" sz="2200" b="0" i="0" dirty="0" smtClean="0">
                <a:solidFill>
                  <a:srgbClr val="000000"/>
                </a:solidFill>
                <a:effectLst/>
              </a:rPr>
              <a:t>.</a:t>
            </a:r>
            <a:endParaRPr kumimoji="0" lang="en-US" altLang="en-US" sz="2200" b="0" i="0" u="none" strike="noStrike" cap="none" normalizeH="0" baseline="0" dirty="0">
              <a:ln>
                <a:noFill/>
              </a:ln>
              <a:solidFill>
                <a:schemeClr val="tx1"/>
              </a:solidFill>
              <a:effectLst/>
            </a:endParaRPr>
          </a:p>
        </p:txBody>
      </p:sp>
      <p:sp>
        <p:nvSpPr>
          <p:cNvPr id="103" name="Rectangle 1"/>
          <p:cNvSpPr>
            <a:spLocks noChangeArrowheads="1"/>
          </p:cNvSpPr>
          <p:nvPr/>
        </p:nvSpPr>
        <p:spPr bwMode="auto">
          <a:xfrm>
            <a:off x="2844581" y="3928840"/>
            <a:ext cx="9128884"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just" eaLnBrk="0" fontAlgn="base" hangingPunct="0">
              <a:spcBef>
                <a:spcPct val="0"/>
              </a:spcBef>
              <a:spcAft>
                <a:spcPct val="0"/>
              </a:spcAft>
            </a:pPr>
            <a:r>
              <a:rPr lang="en-US" sz="2200" dirty="0"/>
              <a:t>From a practical perspective, different forms </a:t>
            </a:r>
            <a:r>
              <a:rPr lang="en-US" sz="2200" dirty="0" smtClean="0"/>
              <a:t>of wild </a:t>
            </a:r>
            <a:r>
              <a:rPr lang="en-US" sz="2200" dirty="0"/>
              <a:t>grapes are natural prerequisite for selection of forms with increased resistance to biotic and abiotic stress and other economically valuable qualities that are important for the genetics and breeding. Detailed examination of within species richness and diversity of biotypes of wild vines is a source of enrichment of the gene pool in the grapevine. Over the last few decades, interest in wild grapes grow considerably, as regarding their use for various breeding purposes as well as in conjunction with '' reading '' of the grapevine genome at molecular level</a:t>
            </a:r>
            <a:r>
              <a:rPr lang="ru-RU" sz="2200" b="0" i="0" dirty="0" smtClean="0">
                <a:solidFill>
                  <a:srgbClr val="000000"/>
                </a:solidFill>
                <a:effectLst/>
              </a:rPr>
              <a:t>.</a:t>
            </a:r>
            <a:endParaRPr lang="en-US" sz="2200" dirty="0"/>
          </a:p>
        </p:txBody>
      </p:sp>
    </p:spTree>
    <p:extLst>
      <p:ext uri="{BB962C8B-B14F-4D97-AF65-F5344CB8AC3E}">
        <p14:creationId xmlns:p14="http://schemas.microsoft.com/office/powerpoint/2010/main" val="2922752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8946666A-A360-45B4-AC65-CAF82642EA22}"/>
              </a:ext>
            </a:extLst>
          </p:cNvPr>
          <p:cNvGrpSpPr/>
          <p:nvPr/>
        </p:nvGrpSpPr>
        <p:grpSpPr>
          <a:xfrm>
            <a:off x="0" y="3890564"/>
            <a:ext cx="12193012" cy="2967436"/>
            <a:chOff x="0" y="4607111"/>
            <a:chExt cx="9144759" cy="2226929"/>
          </a:xfrm>
        </p:grpSpPr>
        <p:sp>
          <p:nvSpPr>
            <p:cNvPr id="4" name="Oval 3">
              <a:extLst>
                <a:ext uri="{FF2B5EF4-FFF2-40B4-BE49-F238E27FC236}">
                  <a16:creationId xmlns="" xmlns:a16="http://schemas.microsoft.com/office/drawing/2014/main" id="{68A240E7-9AF7-4A0C-BEBB-6AB287C463C9}"/>
                </a:ext>
              </a:extLst>
            </p:cNvPr>
            <p:cNvSpPr/>
            <p:nvPr userDrawn="1"/>
          </p:nvSpPr>
          <p:spPr>
            <a:xfrm>
              <a:off x="525311" y="5738463"/>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Oval 4">
              <a:extLst>
                <a:ext uri="{FF2B5EF4-FFF2-40B4-BE49-F238E27FC236}">
                  <a16:creationId xmlns="" xmlns:a16="http://schemas.microsoft.com/office/drawing/2014/main" id="{763DE247-BA97-4997-A7A5-822F94EA6520}"/>
                </a:ext>
              </a:extLst>
            </p:cNvPr>
            <p:cNvSpPr/>
            <p:nvPr userDrawn="1"/>
          </p:nvSpPr>
          <p:spPr>
            <a:xfrm>
              <a:off x="6550" y="5738463"/>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 name="Oval 5">
              <a:extLst>
                <a:ext uri="{FF2B5EF4-FFF2-40B4-BE49-F238E27FC236}">
                  <a16:creationId xmlns="" xmlns:a16="http://schemas.microsoft.com/office/drawing/2014/main" id="{D76BBA47-5502-4FCD-BC4F-D6545AC7BD32}"/>
                </a:ext>
              </a:extLst>
            </p:cNvPr>
            <p:cNvSpPr/>
            <p:nvPr userDrawn="1"/>
          </p:nvSpPr>
          <p:spPr>
            <a:xfrm>
              <a:off x="444781" y="5449686"/>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 name="Oval 6">
              <a:extLst>
                <a:ext uri="{FF2B5EF4-FFF2-40B4-BE49-F238E27FC236}">
                  <a16:creationId xmlns="" xmlns:a16="http://schemas.microsoft.com/office/drawing/2014/main" id="{73B1AB0E-223E-48D8-8C13-6CE46300D02F}"/>
                </a:ext>
              </a:extLst>
            </p:cNvPr>
            <p:cNvSpPr/>
            <p:nvPr userDrawn="1"/>
          </p:nvSpPr>
          <p:spPr>
            <a:xfrm>
              <a:off x="324020" y="6212271"/>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 name="Oval 7">
              <a:extLst>
                <a:ext uri="{FF2B5EF4-FFF2-40B4-BE49-F238E27FC236}">
                  <a16:creationId xmlns="" xmlns:a16="http://schemas.microsoft.com/office/drawing/2014/main" id="{F7575F92-18D0-4911-A330-192CBA333EE6}"/>
                </a:ext>
              </a:extLst>
            </p:cNvPr>
            <p:cNvSpPr/>
            <p:nvPr userDrawn="1"/>
          </p:nvSpPr>
          <p:spPr>
            <a:xfrm>
              <a:off x="1021878" y="5973809"/>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 name="Oval 8">
              <a:extLst>
                <a:ext uri="{FF2B5EF4-FFF2-40B4-BE49-F238E27FC236}">
                  <a16:creationId xmlns="" xmlns:a16="http://schemas.microsoft.com/office/drawing/2014/main" id="{0D944852-A44D-4BA4-BE30-BA669FC3D479}"/>
                </a:ext>
              </a:extLst>
            </p:cNvPr>
            <p:cNvSpPr/>
            <p:nvPr userDrawn="1"/>
          </p:nvSpPr>
          <p:spPr>
            <a:xfrm>
              <a:off x="905488" y="5671033"/>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0" name="Oval 9">
              <a:extLst>
                <a:ext uri="{FF2B5EF4-FFF2-40B4-BE49-F238E27FC236}">
                  <a16:creationId xmlns="" xmlns:a16="http://schemas.microsoft.com/office/drawing/2014/main" id="{30E27382-0C4A-4112-8570-26B7D91D0579}"/>
                </a:ext>
              </a:extLst>
            </p:cNvPr>
            <p:cNvSpPr/>
            <p:nvPr userDrawn="1"/>
          </p:nvSpPr>
          <p:spPr>
            <a:xfrm>
              <a:off x="869911" y="5429441"/>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1" name="Oval 10">
              <a:extLst>
                <a:ext uri="{FF2B5EF4-FFF2-40B4-BE49-F238E27FC236}">
                  <a16:creationId xmlns="" xmlns:a16="http://schemas.microsoft.com/office/drawing/2014/main" id="{161FA046-6831-4D4F-B9A6-7329785FE7CF}"/>
                </a:ext>
              </a:extLst>
            </p:cNvPr>
            <p:cNvSpPr/>
            <p:nvPr userDrawn="1"/>
          </p:nvSpPr>
          <p:spPr>
            <a:xfrm>
              <a:off x="0" y="5492354"/>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2" name="Oval 11">
              <a:extLst>
                <a:ext uri="{FF2B5EF4-FFF2-40B4-BE49-F238E27FC236}">
                  <a16:creationId xmlns="" xmlns:a16="http://schemas.microsoft.com/office/drawing/2014/main" id="{A0612216-A377-4C13-918E-7804F3F8CA53}"/>
                </a:ext>
              </a:extLst>
            </p:cNvPr>
            <p:cNvSpPr/>
            <p:nvPr userDrawn="1"/>
          </p:nvSpPr>
          <p:spPr>
            <a:xfrm>
              <a:off x="243600" y="5525187"/>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3" name="Oval 12">
              <a:extLst>
                <a:ext uri="{FF2B5EF4-FFF2-40B4-BE49-F238E27FC236}">
                  <a16:creationId xmlns="" xmlns:a16="http://schemas.microsoft.com/office/drawing/2014/main" id="{D6AC3364-8A96-48BE-982F-2DE517961EAD}"/>
                </a:ext>
              </a:extLst>
            </p:cNvPr>
            <p:cNvSpPr/>
            <p:nvPr userDrawn="1"/>
          </p:nvSpPr>
          <p:spPr>
            <a:xfrm>
              <a:off x="721950" y="4888203"/>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4" name="Oval 13">
              <a:extLst>
                <a:ext uri="{FF2B5EF4-FFF2-40B4-BE49-F238E27FC236}">
                  <a16:creationId xmlns="" xmlns:a16="http://schemas.microsoft.com/office/drawing/2014/main" id="{4EBCFD58-B63F-4FA7-8DDB-DD8FB636ACE9}"/>
                </a:ext>
              </a:extLst>
            </p:cNvPr>
            <p:cNvSpPr/>
            <p:nvPr userDrawn="1"/>
          </p:nvSpPr>
          <p:spPr>
            <a:xfrm>
              <a:off x="255460" y="5134350"/>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5" name="Oval 14">
              <a:extLst>
                <a:ext uri="{FF2B5EF4-FFF2-40B4-BE49-F238E27FC236}">
                  <a16:creationId xmlns="" xmlns:a16="http://schemas.microsoft.com/office/drawing/2014/main" id="{6EAB7B59-FA3B-407C-9138-BEF23D38CE68}"/>
                </a:ext>
              </a:extLst>
            </p:cNvPr>
            <p:cNvSpPr/>
            <p:nvPr userDrawn="1"/>
          </p:nvSpPr>
          <p:spPr>
            <a:xfrm>
              <a:off x="418339" y="4727142"/>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6" name="Oval 15">
              <a:extLst>
                <a:ext uri="{FF2B5EF4-FFF2-40B4-BE49-F238E27FC236}">
                  <a16:creationId xmlns="" xmlns:a16="http://schemas.microsoft.com/office/drawing/2014/main" id="{E92D4686-94EF-458A-914E-703EB3D4DC6E}"/>
                </a:ext>
              </a:extLst>
            </p:cNvPr>
            <p:cNvSpPr/>
            <p:nvPr userDrawn="1"/>
          </p:nvSpPr>
          <p:spPr>
            <a:xfrm>
              <a:off x="1738277" y="5963843"/>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Oval 16">
              <a:extLst>
                <a:ext uri="{FF2B5EF4-FFF2-40B4-BE49-F238E27FC236}">
                  <a16:creationId xmlns="" xmlns:a16="http://schemas.microsoft.com/office/drawing/2014/main" id="{4B86269F-F5D4-4979-BF07-6965526D64E7}"/>
                </a:ext>
              </a:extLst>
            </p:cNvPr>
            <p:cNvSpPr/>
            <p:nvPr userDrawn="1"/>
          </p:nvSpPr>
          <p:spPr>
            <a:xfrm>
              <a:off x="1111503" y="5877048"/>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8" name="Oval 17">
              <a:extLst>
                <a:ext uri="{FF2B5EF4-FFF2-40B4-BE49-F238E27FC236}">
                  <a16:creationId xmlns="" xmlns:a16="http://schemas.microsoft.com/office/drawing/2014/main" id="{5BFFBFE2-E286-4C53-BD58-1195769BAC31}"/>
                </a:ext>
              </a:extLst>
            </p:cNvPr>
            <p:cNvSpPr/>
            <p:nvPr userDrawn="1"/>
          </p:nvSpPr>
          <p:spPr>
            <a:xfrm>
              <a:off x="1395505" y="5434878"/>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9" name="Oval 18">
              <a:extLst>
                <a:ext uri="{FF2B5EF4-FFF2-40B4-BE49-F238E27FC236}">
                  <a16:creationId xmlns="" xmlns:a16="http://schemas.microsoft.com/office/drawing/2014/main" id="{E834013E-FF5F-4E03-9F09-B5D51237DF0F}"/>
                </a:ext>
              </a:extLst>
            </p:cNvPr>
            <p:cNvSpPr/>
            <p:nvPr userDrawn="1"/>
          </p:nvSpPr>
          <p:spPr>
            <a:xfrm>
              <a:off x="1545363" y="6092240"/>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0" name="Oval 19">
              <a:extLst>
                <a:ext uri="{FF2B5EF4-FFF2-40B4-BE49-F238E27FC236}">
                  <a16:creationId xmlns="" xmlns:a16="http://schemas.microsoft.com/office/drawing/2014/main" id="{15D82731-5D85-4EBC-8B13-6478CE00E5E1}"/>
                </a:ext>
              </a:extLst>
            </p:cNvPr>
            <p:cNvSpPr/>
            <p:nvPr userDrawn="1"/>
          </p:nvSpPr>
          <p:spPr>
            <a:xfrm>
              <a:off x="1782231" y="5655359"/>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1" name="Oval 20">
              <a:extLst>
                <a:ext uri="{FF2B5EF4-FFF2-40B4-BE49-F238E27FC236}">
                  <a16:creationId xmlns="" xmlns:a16="http://schemas.microsoft.com/office/drawing/2014/main" id="{27E5BA26-1785-4CA9-BA5C-F3DA2A6CD640}"/>
                </a:ext>
              </a:extLst>
            </p:cNvPr>
            <p:cNvSpPr/>
            <p:nvPr userDrawn="1"/>
          </p:nvSpPr>
          <p:spPr>
            <a:xfrm>
              <a:off x="2126831" y="5551002"/>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2" name="Oval 21">
              <a:extLst>
                <a:ext uri="{FF2B5EF4-FFF2-40B4-BE49-F238E27FC236}">
                  <a16:creationId xmlns="" xmlns:a16="http://schemas.microsoft.com/office/drawing/2014/main" id="{DDEA0A7D-0BAB-472F-B065-5722B3687D53}"/>
                </a:ext>
              </a:extLst>
            </p:cNvPr>
            <p:cNvSpPr/>
            <p:nvPr userDrawn="1"/>
          </p:nvSpPr>
          <p:spPr>
            <a:xfrm>
              <a:off x="2091254" y="5309410"/>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3" name="Oval 22">
              <a:extLst>
                <a:ext uri="{FF2B5EF4-FFF2-40B4-BE49-F238E27FC236}">
                  <a16:creationId xmlns="" xmlns:a16="http://schemas.microsoft.com/office/drawing/2014/main" id="{2EBCBA76-CC7E-4393-B42C-6EEB7EFEFE9E}"/>
                </a:ext>
              </a:extLst>
            </p:cNvPr>
            <p:cNvSpPr/>
            <p:nvPr userDrawn="1"/>
          </p:nvSpPr>
          <p:spPr>
            <a:xfrm>
              <a:off x="1221343" y="5372323"/>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4" name="Oval 23">
              <a:extLst>
                <a:ext uri="{FF2B5EF4-FFF2-40B4-BE49-F238E27FC236}">
                  <a16:creationId xmlns="" xmlns:a16="http://schemas.microsoft.com/office/drawing/2014/main" id="{FD1A0E48-86F4-410A-A952-AC47A27448C4}"/>
                </a:ext>
              </a:extLst>
            </p:cNvPr>
            <p:cNvSpPr/>
            <p:nvPr userDrawn="1"/>
          </p:nvSpPr>
          <p:spPr>
            <a:xfrm>
              <a:off x="1588179" y="5009764"/>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5" name="Oval 24">
              <a:extLst>
                <a:ext uri="{FF2B5EF4-FFF2-40B4-BE49-F238E27FC236}">
                  <a16:creationId xmlns="" xmlns:a16="http://schemas.microsoft.com/office/drawing/2014/main" id="{0A0F384F-0A68-4D3A-961B-9B4464133B6D}"/>
                </a:ext>
              </a:extLst>
            </p:cNvPr>
            <p:cNvSpPr/>
            <p:nvPr userDrawn="1"/>
          </p:nvSpPr>
          <p:spPr>
            <a:xfrm>
              <a:off x="1943293" y="4768172"/>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6" name="Oval 25">
              <a:extLst>
                <a:ext uri="{FF2B5EF4-FFF2-40B4-BE49-F238E27FC236}">
                  <a16:creationId xmlns="" xmlns:a16="http://schemas.microsoft.com/office/drawing/2014/main" id="{43C25EA4-4876-4BF2-A4E7-EEDA0CD5F477}"/>
                </a:ext>
              </a:extLst>
            </p:cNvPr>
            <p:cNvSpPr/>
            <p:nvPr userDrawn="1"/>
          </p:nvSpPr>
          <p:spPr>
            <a:xfrm>
              <a:off x="1786955" y="5204541"/>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7" name="Oval 26">
              <a:extLst>
                <a:ext uri="{FF2B5EF4-FFF2-40B4-BE49-F238E27FC236}">
                  <a16:creationId xmlns="" xmlns:a16="http://schemas.microsoft.com/office/drawing/2014/main" id="{64A7EFE5-780C-4A7A-AB84-C4E0DAE576FA}"/>
                </a:ext>
              </a:extLst>
            </p:cNvPr>
            <p:cNvSpPr/>
            <p:nvPr userDrawn="1"/>
          </p:nvSpPr>
          <p:spPr>
            <a:xfrm>
              <a:off x="1639682" y="4607111"/>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8" name="Oval 27">
              <a:extLst>
                <a:ext uri="{FF2B5EF4-FFF2-40B4-BE49-F238E27FC236}">
                  <a16:creationId xmlns="" xmlns:a16="http://schemas.microsoft.com/office/drawing/2014/main" id="{A2B850BA-F770-40C5-8298-5DD125F0DE96}"/>
                </a:ext>
              </a:extLst>
            </p:cNvPr>
            <p:cNvSpPr/>
            <p:nvPr userDrawn="1"/>
          </p:nvSpPr>
          <p:spPr>
            <a:xfrm>
              <a:off x="3046951" y="6002069"/>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Oval 28">
              <a:extLst>
                <a:ext uri="{FF2B5EF4-FFF2-40B4-BE49-F238E27FC236}">
                  <a16:creationId xmlns="" xmlns:a16="http://schemas.microsoft.com/office/drawing/2014/main" id="{C5C01B22-CE8A-423E-8064-150A6B66D6FA}"/>
                </a:ext>
              </a:extLst>
            </p:cNvPr>
            <p:cNvSpPr/>
            <p:nvPr userDrawn="1"/>
          </p:nvSpPr>
          <p:spPr>
            <a:xfrm>
              <a:off x="2273966" y="5712047"/>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0" name="Oval 29">
              <a:extLst>
                <a:ext uri="{FF2B5EF4-FFF2-40B4-BE49-F238E27FC236}">
                  <a16:creationId xmlns="" xmlns:a16="http://schemas.microsoft.com/office/drawing/2014/main" id="{AABDB2F2-DF64-4689-A170-137D0B073D7C}"/>
                </a:ext>
              </a:extLst>
            </p:cNvPr>
            <p:cNvSpPr/>
            <p:nvPr userDrawn="1"/>
          </p:nvSpPr>
          <p:spPr>
            <a:xfrm>
              <a:off x="2845938" y="5806420"/>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1" name="Oval 30">
              <a:extLst>
                <a:ext uri="{FF2B5EF4-FFF2-40B4-BE49-F238E27FC236}">
                  <a16:creationId xmlns="" xmlns:a16="http://schemas.microsoft.com/office/drawing/2014/main" id="{BFEEEFC5-E312-4D31-BECA-10964CF568C9}"/>
                </a:ext>
              </a:extLst>
            </p:cNvPr>
            <p:cNvSpPr/>
            <p:nvPr userDrawn="1"/>
          </p:nvSpPr>
          <p:spPr>
            <a:xfrm>
              <a:off x="2824760" y="6350856"/>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2" name="Oval 31">
              <a:extLst>
                <a:ext uri="{FF2B5EF4-FFF2-40B4-BE49-F238E27FC236}">
                  <a16:creationId xmlns="" xmlns:a16="http://schemas.microsoft.com/office/drawing/2014/main" id="{E519C8BB-82A1-4B11-A57B-C338B56BFCFA}"/>
                </a:ext>
              </a:extLst>
            </p:cNvPr>
            <p:cNvSpPr/>
            <p:nvPr userDrawn="1"/>
          </p:nvSpPr>
          <p:spPr>
            <a:xfrm>
              <a:off x="3303220" y="6198093"/>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3" name="Oval 32">
              <a:extLst>
                <a:ext uri="{FF2B5EF4-FFF2-40B4-BE49-F238E27FC236}">
                  <a16:creationId xmlns="" xmlns:a16="http://schemas.microsoft.com/office/drawing/2014/main" id="{682EA1CA-42A3-4F31-8E42-CF61A4BD6438}"/>
                </a:ext>
              </a:extLst>
            </p:cNvPr>
            <p:cNvSpPr/>
            <p:nvPr userDrawn="1"/>
          </p:nvSpPr>
          <p:spPr>
            <a:xfrm>
              <a:off x="3406228" y="5809618"/>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4" name="Oval 33">
              <a:extLst>
                <a:ext uri="{FF2B5EF4-FFF2-40B4-BE49-F238E27FC236}">
                  <a16:creationId xmlns="" xmlns:a16="http://schemas.microsoft.com/office/drawing/2014/main" id="{1E270174-1314-4966-B77A-EFD67E524420}"/>
                </a:ext>
              </a:extLst>
            </p:cNvPr>
            <p:cNvSpPr/>
            <p:nvPr userDrawn="1"/>
          </p:nvSpPr>
          <p:spPr>
            <a:xfrm>
              <a:off x="3370651" y="5568026"/>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5" name="Oval 34">
              <a:extLst>
                <a:ext uri="{FF2B5EF4-FFF2-40B4-BE49-F238E27FC236}">
                  <a16:creationId xmlns="" xmlns:a16="http://schemas.microsoft.com/office/drawing/2014/main" id="{2D858F9C-2575-4D37-B802-24B6301EC51F}"/>
                </a:ext>
              </a:extLst>
            </p:cNvPr>
            <p:cNvSpPr/>
            <p:nvPr userDrawn="1"/>
          </p:nvSpPr>
          <p:spPr>
            <a:xfrm>
              <a:off x="2544585" y="5475231"/>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6" name="Oval 35">
              <a:extLst>
                <a:ext uri="{FF2B5EF4-FFF2-40B4-BE49-F238E27FC236}">
                  <a16:creationId xmlns="" xmlns:a16="http://schemas.microsoft.com/office/drawing/2014/main" id="{09112F82-4325-4518-BFDC-6680E2FD9755}"/>
                </a:ext>
              </a:extLst>
            </p:cNvPr>
            <p:cNvSpPr/>
            <p:nvPr userDrawn="1"/>
          </p:nvSpPr>
          <p:spPr>
            <a:xfrm>
              <a:off x="2867576" y="5268380"/>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7" name="Oval 36">
              <a:extLst>
                <a:ext uri="{FF2B5EF4-FFF2-40B4-BE49-F238E27FC236}">
                  <a16:creationId xmlns="" xmlns:a16="http://schemas.microsoft.com/office/drawing/2014/main" id="{F7FC6BEB-6C99-4C33-9A6E-38828F6EAB6C}"/>
                </a:ext>
              </a:extLst>
            </p:cNvPr>
            <p:cNvSpPr/>
            <p:nvPr userDrawn="1"/>
          </p:nvSpPr>
          <p:spPr>
            <a:xfrm>
              <a:off x="3222690" y="5026788"/>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8" name="Oval 37">
              <a:extLst>
                <a:ext uri="{FF2B5EF4-FFF2-40B4-BE49-F238E27FC236}">
                  <a16:creationId xmlns="" xmlns:a16="http://schemas.microsoft.com/office/drawing/2014/main" id="{1A25E90D-BA5C-42DC-AB4C-E5038CE945FD}"/>
                </a:ext>
              </a:extLst>
            </p:cNvPr>
            <p:cNvSpPr/>
            <p:nvPr userDrawn="1"/>
          </p:nvSpPr>
          <p:spPr>
            <a:xfrm>
              <a:off x="3066352" y="5463157"/>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9" name="Oval 38">
              <a:extLst>
                <a:ext uri="{FF2B5EF4-FFF2-40B4-BE49-F238E27FC236}">
                  <a16:creationId xmlns="" xmlns:a16="http://schemas.microsoft.com/office/drawing/2014/main" id="{A51013CC-F194-46BD-938E-918B2E43CFEA}"/>
                </a:ext>
              </a:extLst>
            </p:cNvPr>
            <p:cNvSpPr/>
            <p:nvPr userDrawn="1"/>
          </p:nvSpPr>
          <p:spPr>
            <a:xfrm>
              <a:off x="2919079" y="4865727"/>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0" name="Oval 39">
              <a:extLst>
                <a:ext uri="{FF2B5EF4-FFF2-40B4-BE49-F238E27FC236}">
                  <a16:creationId xmlns="" xmlns:a16="http://schemas.microsoft.com/office/drawing/2014/main" id="{ED634216-C001-4367-9EF7-FC061BB4A5A7}"/>
                </a:ext>
              </a:extLst>
            </p:cNvPr>
            <p:cNvSpPr/>
            <p:nvPr userDrawn="1"/>
          </p:nvSpPr>
          <p:spPr>
            <a:xfrm>
              <a:off x="3411398" y="5608792"/>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1" name="Oval 40">
              <a:extLst>
                <a:ext uri="{FF2B5EF4-FFF2-40B4-BE49-F238E27FC236}">
                  <a16:creationId xmlns="" xmlns:a16="http://schemas.microsoft.com/office/drawing/2014/main" id="{AB47009C-7C10-412C-A8DD-EA32482CCB37}"/>
                </a:ext>
              </a:extLst>
            </p:cNvPr>
            <p:cNvSpPr/>
            <p:nvPr userDrawn="1"/>
          </p:nvSpPr>
          <p:spPr>
            <a:xfrm>
              <a:off x="3797075" y="5428847"/>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2" name="Oval 41">
              <a:extLst>
                <a:ext uri="{FF2B5EF4-FFF2-40B4-BE49-F238E27FC236}">
                  <a16:creationId xmlns="" xmlns:a16="http://schemas.microsoft.com/office/drawing/2014/main" id="{F2B8BFE5-38D1-4ED2-933D-007D6B270082}"/>
                </a:ext>
              </a:extLst>
            </p:cNvPr>
            <p:cNvSpPr/>
            <p:nvPr userDrawn="1"/>
          </p:nvSpPr>
          <p:spPr>
            <a:xfrm>
              <a:off x="3827999" y="6179824"/>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3" name="Oval 42">
              <a:extLst>
                <a:ext uri="{FF2B5EF4-FFF2-40B4-BE49-F238E27FC236}">
                  <a16:creationId xmlns="" xmlns:a16="http://schemas.microsoft.com/office/drawing/2014/main" id="{81A74E8A-B8AE-4B89-8C3B-098CF43C9128}"/>
                </a:ext>
              </a:extLst>
            </p:cNvPr>
            <p:cNvSpPr/>
            <p:nvPr userDrawn="1"/>
          </p:nvSpPr>
          <p:spPr>
            <a:xfrm>
              <a:off x="4159970" y="5938826"/>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4" name="Oval 43">
              <a:extLst>
                <a:ext uri="{FF2B5EF4-FFF2-40B4-BE49-F238E27FC236}">
                  <a16:creationId xmlns="" xmlns:a16="http://schemas.microsoft.com/office/drawing/2014/main" id="{ECF9F215-F9AE-4A9F-989D-DBC1033C6902}"/>
                </a:ext>
              </a:extLst>
            </p:cNvPr>
            <p:cNvSpPr/>
            <p:nvPr userDrawn="1"/>
          </p:nvSpPr>
          <p:spPr>
            <a:xfrm>
              <a:off x="4409467" y="5638586"/>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5" name="Oval 44">
              <a:extLst>
                <a:ext uri="{FF2B5EF4-FFF2-40B4-BE49-F238E27FC236}">
                  <a16:creationId xmlns="" xmlns:a16="http://schemas.microsoft.com/office/drawing/2014/main" id="{C0E3E15C-1BD4-455F-B060-D4CF9F63E985}"/>
                </a:ext>
              </a:extLst>
            </p:cNvPr>
            <p:cNvSpPr/>
            <p:nvPr userDrawn="1"/>
          </p:nvSpPr>
          <p:spPr>
            <a:xfrm>
              <a:off x="4373890" y="5396994"/>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6" name="Oval 45">
              <a:extLst>
                <a:ext uri="{FF2B5EF4-FFF2-40B4-BE49-F238E27FC236}">
                  <a16:creationId xmlns="" xmlns:a16="http://schemas.microsoft.com/office/drawing/2014/main" id="{B6BA23EC-B3CE-42EA-A158-D834A1EC9D7D}"/>
                </a:ext>
              </a:extLst>
            </p:cNvPr>
            <p:cNvSpPr/>
            <p:nvPr userDrawn="1"/>
          </p:nvSpPr>
          <p:spPr>
            <a:xfrm>
              <a:off x="3503979" y="5459907"/>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7" name="Oval 46">
              <a:extLst>
                <a:ext uri="{FF2B5EF4-FFF2-40B4-BE49-F238E27FC236}">
                  <a16:creationId xmlns="" xmlns:a16="http://schemas.microsoft.com/office/drawing/2014/main" id="{620694E5-F61B-41D1-AFD2-124BDE38B842}"/>
                </a:ext>
              </a:extLst>
            </p:cNvPr>
            <p:cNvSpPr/>
            <p:nvPr userDrawn="1"/>
          </p:nvSpPr>
          <p:spPr>
            <a:xfrm>
              <a:off x="3870815" y="5097348"/>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8" name="Oval 47">
              <a:extLst>
                <a:ext uri="{FF2B5EF4-FFF2-40B4-BE49-F238E27FC236}">
                  <a16:creationId xmlns="" xmlns:a16="http://schemas.microsoft.com/office/drawing/2014/main" id="{F1D273DC-7045-413A-8B92-8257B8814333}"/>
                </a:ext>
              </a:extLst>
            </p:cNvPr>
            <p:cNvSpPr/>
            <p:nvPr userDrawn="1"/>
          </p:nvSpPr>
          <p:spPr>
            <a:xfrm>
              <a:off x="4225929" y="4855756"/>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9" name="Oval 48">
              <a:extLst>
                <a:ext uri="{FF2B5EF4-FFF2-40B4-BE49-F238E27FC236}">
                  <a16:creationId xmlns="" xmlns:a16="http://schemas.microsoft.com/office/drawing/2014/main" id="{C4D56D55-71AD-4DFD-9B9C-902B383500DF}"/>
                </a:ext>
              </a:extLst>
            </p:cNvPr>
            <p:cNvSpPr/>
            <p:nvPr userDrawn="1"/>
          </p:nvSpPr>
          <p:spPr>
            <a:xfrm>
              <a:off x="4069591" y="5292125"/>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0" name="Oval 49">
              <a:extLst>
                <a:ext uri="{FF2B5EF4-FFF2-40B4-BE49-F238E27FC236}">
                  <a16:creationId xmlns="" xmlns:a16="http://schemas.microsoft.com/office/drawing/2014/main" id="{84E27AA7-E773-403F-824A-95376166C59A}"/>
                </a:ext>
              </a:extLst>
            </p:cNvPr>
            <p:cNvSpPr/>
            <p:nvPr userDrawn="1"/>
          </p:nvSpPr>
          <p:spPr>
            <a:xfrm>
              <a:off x="3922318" y="4694695"/>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1" name="Oval 50">
              <a:extLst>
                <a:ext uri="{FF2B5EF4-FFF2-40B4-BE49-F238E27FC236}">
                  <a16:creationId xmlns="" xmlns:a16="http://schemas.microsoft.com/office/drawing/2014/main" id="{4D1F949E-BB04-44D2-91B5-E46522AC1746}"/>
                </a:ext>
              </a:extLst>
            </p:cNvPr>
            <p:cNvSpPr/>
            <p:nvPr userDrawn="1"/>
          </p:nvSpPr>
          <p:spPr>
            <a:xfrm>
              <a:off x="4608102" y="5815980"/>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2" name="Oval 51">
              <a:extLst>
                <a:ext uri="{FF2B5EF4-FFF2-40B4-BE49-F238E27FC236}">
                  <a16:creationId xmlns="" xmlns:a16="http://schemas.microsoft.com/office/drawing/2014/main" id="{4E1D3DD2-EDE7-43A9-9A92-BE304AACF75A}"/>
                </a:ext>
              </a:extLst>
            </p:cNvPr>
            <p:cNvSpPr/>
            <p:nvPr userDrawn="1"/>
          </p:nvSpPr>
          <p:spPr>
            <a:xfrm>
              <a:off x="4960418" y="5568026"/>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3" name="Oval 52">
              <a:extLst>
                <a:ext uri="{FF2B5EF4-FFF2-40B4-BE49-F238E27FC236}">
                  <a16:creationId xmlns="" xmlns:a16="http://schemas.microsoft.com/office/drawing/2014/main" id="{13B63A02-4AFB-454C-B931-CB66ACB3BF69}"/>
                </a:ext>
              </a:extLst>
            </p:cNvPr>
            <p:cNvSpPr/>
            <p:nvPr userDrawn="1"/>
          </p:nvSpPr>
          <p:spPr>
            <a:xfrm>
              <a:off x="4399701" y="6189763"/>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4" name="Oval 53">
              <a:extLst>
                <a:ext uri="{FF2B5EF4-FFF2-40B4-BE49-F238E27FC236}">
                  <a16:creationId xmlns="" xmlns:a16="http://schemas.microsoft.com/office/drawing/2014/main" id="{BB3F774C-A40B-4DEB-8237-5B595FEC4B12}"/>
                </a:ext>
              </a:extLst>
            </p:cNvPr>
            <p:cNvSpPr/>
            <p:nvPr userDrawn="1"/>
          </p:nvSpPr>
          <p:spPr>
            <a:xfrm>
              <a:off x="5469802" y="6166240"/>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5" name="Oval 54">
              <a:extLst>
                <a:ext uri="{FF2B5EF4-FFF2-40B4-BE49-F238E27FC236}">
                  <a16:creationId xmlns="" xmlns:a16="http://schemas.microsoft.com/office/drawing/2014/main" id="{8435D213-7B01-45CB-9FDC-7A5A08ADCF3F}"/>
                </a:ext>
              </a:extLst>
            </p:cNvPr>
            <p:cNvSpPr/>
            <p:nvPr userDrawn="1"/>
          </p:nvSpPr>
          <p:spPr>
            <a:xfrm>
              <a:off x="5572810" y="5777765"/>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6" name="Oval 55">
              <a:extLst>
                <a:ext uri="{FF2B5EF4-FFF2-40B4-BE49-F238E27FC236}">
                  <a16:creationId xmlns="" xmlns:a16="http://schemas.microsoft.com/office/drawing/2014/main" id="{F630D746-CCBE-43FD-9B0D-68B5202951EF}"/>
                </a:ext>
              </a:extLst>
            </p:cNvPr>
            <p:cNvSpPr/>
            <p:nvPr userDrawn="1"/>
          </p:nvSpPr>
          <p:spPr>
            <a:xfrm>
              <a:off x="5537233" y="5536173"/>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7" name="Oval 56">
              <a:extLst>
                <a:ext uri="{FF2B5EF4-FFF2-40B4-BE49-F238E27FC236}">
                  <a16:creationId xmlns="" xmlns:a16="http://schemas.microsoft.com/office/drawing/2014/main" id="{37DAFCAE-4F0A-4A09-8B83-3F3CFCBE585C}"/>
                </a:ext>
              </a:extLst>
            </p:cNvPr>
            <p:cNvSpPr/>
            <p:nvPr userDrawn="1"/>
          </p:nvSpPr>
          <p:spPr>
            <a:xfrm>
              <a:off x="4667322" y="5599086"/>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8" name="Oval 57">
              <a:extLst>
                <a:ext uri="{FF2B5EF4-FFF2-40B4-BE49-F238E27FC236}">
                  <a16:creationId xmlns="" xmlns:a16="http://schemas.microsoft.com/office/drawing/2014/main" id="{72E1909F-9947-408F-AC02-D76A296ED0A7}"/>
                </a:ext>
              </a:extLst>
            </p:cNvPr>
            <p:cNvSpPr/>
            <p:nvPr userDrawn="1"/>
          </p:nvSpPr>
          <p:spPr>
            <a:xfrm>
              <a:off x="5034158" y="5236527"/>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9" name="Oval 58">
              <a:extLst>
                <a:ext uri="{FF2B5EF4-FFF2-40B4-BE49-F238E27FC236}">
                  <a16:creationId xmlns="" xmlns:a16="http://schemas.microsoft.com/office/drawing/2014/main" id="{0FCA86D8-3351-4758-895C-4FA4992E84C3}"/>
                </a:ext>
              </a:extLst>
            </p:cNvPr>
            <p:cNvSpPr/>
            <p:nvPr userDrawn="1"/>
          </p:nvSpPr>
          <p:spPr>
            <a:xfrm>
              <a:off x="5389272" y="4994935"/>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0" name="Oval 59">
              <a:extLst>
                <a:ext uri="{FF2B5EF4-FFF2-40B4-BE49-F238E27FC236}">
                  <a16:creationId xmlns="" xmlns:a16="http://schemas.microsoft.com/office/drawing/2014/main" id="{D7211B30-2408-46BA-9CBD-FC46B03F38AF}"/>
                </a:ext>
              </a:extLst>
            </p:cNvPr>
            <p:cNvSpPr/>
            <p:nvPr userDrawn="1"/>
          </p:nvSpPr>
          <p:spPr>
            <a:xfrm>
              <a:off x="5232934" y="5431304"/>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1" name="Oval 60">
              <a:extLst>
                <a:ext uri="{FF2B5EF4-FFF2-40B4-BE49-F238E27FC236}">
                  <a16:creationId xmlns="" xmlns:a16="http://schemas.microsoft.com/office/drawing/2014/main" id="{9FF63F74-1DD5-41C7-8C16-EE7156CC4C39}"/>
                </a:ext>
              </a:extLst>
            </p:cNvPr>
            <p:cNvSpPr/>
            <p:nvPr userDrawn="1"/>
          </p:nvSpPr>
          <p:spPr>
            <a:xfrm>
              <a:off x="5085661" y="4833874"/>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2" name="Oval 61">
              <a:extLst>
                <a:ext uri="{FF2B5EF4-FFF2-40B4-BE49-F238E27FC236}">
                  <a16:creationId xmlns="" xmlns:a16="http://schemas.microsoft.com/office/drawing/2014/main" id="{F94C8250-1FAF-4914-8EFA-AA47AF3035BE}"/>
                </a:ext>
              </a:extLst>
            </p:cNvPr>
            <p:cNvSpPr/>
            <p:nvPr userDrawn="1"/>
          </p:nvSpPr>
          <p:spPr>
            <a:xfrm>
              <a:off x="5930466" y="5961177"/>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Oval 62">
              <a:extLst>
                <a:ext uri="{FF2B5EF4-FFF2-40B4-BE49-F238E27FC236}">
                  <a16:creationId xmlns="" xmlns:a16="http://schemas.microsoft.com/office/drawing/2014/main" id="{A063CDF8-9B36-4B9E-8E32-BA2EF4C8A85D}"/>
                </a:ext>
              </a:extLst>
            </p:cNvPr>
            <p:cNvSpPr/>
            <p:nvPr userDrawn="1"/>
          </p:nvSpPr>
          <p:spPr>
            <a:xfrm>
              <a:off x="5282540" y="5906405"/>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4" name="Oval 63">
              <a:extLst>
                <a:ext uri="{FF2B5EF4-FFF2-40B4-BE49-F238E27FC236}">
                  <a16:creationId xmlns="" xmlns:a16="http://schemas.microsoft.com/office/drawing/2014/main" id="{9A0F452F-22BF-407C-97F2-6F515577E4D2}"/>
                </a:ext>
              </a:extLst>
            </p:cNvPr>
            <p:cNvSpPr/>
            <p:nvPr userDrawn="1"/>
          </p:nvSpPr>
          <p:spPr>
            <a:xfrm>
              <a:off x="5917746" y="5750912"/>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5" name="Oval 64">
              <a:extLst>
                <a:ext uri="{FF2B5EF4-FFF2-40B4-BE49-F238E27FC236}">
                  <a16:creationId xmlns="" xmlns:a16="http://schemas.microsoft.com/office/drawing/2014/main" id="{AA57E055-1489-4A35-B511-447172CD7C0C}"/>
                </a:ext>
              </a:extLst>
            </p:cNvPr>
            <p:cNvSpPr/>
            <p:nvPr userDrawn="1"/>
          </p:nvSpPr>
          <p:spPr>
            <a:xfrm>
              <a:off x="6474649" y="5913982"/>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6" name="Oval 65">
              <a:extLst>
                <a:ext uri="{FF2B5EF4-FFF2-40B4-BE49-F238E27FC236}">
                  <a16:creationId xmlns="" xmlns:a16="http://schemas.microsoft.com/office/drawing/2014/main" id="{F44E7F7C-0DC7-4522-B241-76FB07CC65DE}"/>
                </a:ext>
              </a:extLst>
            </p:cNvPr>
            <p:cNvSpPr/>
            <p:nvPr userDrawn="1"/>
          </p:nvSpPr>
          <p:spPr>
            <a:xfrm>
              <a:off x="6633145" y="6305419"/>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7" name="Oval 66">
              <a:extLst>
                <a:ext uri="{FF2B5EF4-FFF2-40B4-BE49-F238E27FC236}">
                  <a16:creationId xmlns="" xmlns:a16="http://schemas.microsoft.com/office/drawing/2014/main" id="{B104099A-D174-48D2-A210-A8A3DE2F18C1}"/>
                </a:ext>
              </a:extLst>
            </p:cNvPr>
            <p:cNvSpPr/>
            <p:nvPr userDrawn="1"/>
          </p:nvSpPr>
          <p:spPr>
            <a:xfrm>
              <a:off x="6854826" y="5778359"/>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8" name="Oval 67">
              <a:extLst>
                <a:ext uri="{FF2B5EF4-FFF2-40B4-BE49-F238E27FC236}">
                  <a16:creationId xmlns="" xmlns:a16="http://schemas.microsoft.com/office/drawing/2014/main" id="{3FF72AD3-C6BE-436B-9CE4-3F142ADEF9F4}"/>
                </a:ext>
              </a:extLst>
            </p:cNvPr>
            <p:cNvSpPr/>
            <p:nvPr userDrawn="1"/>
          </p:nvSpPr>
          <p:spPr>
            <a:xfrm>
              <a:off x="6700576" y="5675352"/>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9" name="Oval 68">
              <a:extLst>
                <a:ext uri="{FF2B5EF4-FFF2-40B4-BE49-F238E27FC236}">
                  <a16:creationId xmlns="" xmlns:a16="http://schemas.microsoft.com/office/drawing/2014/main" id="{0BBAD358-45C9-4AEF-B869-517303ECDDD0}"/>
                </a:ext>
              </a:extLst>
            </p:cNvPr>
            <p:cNvSpPr/>
            <p:nvPr userDrawn="1"/>
          </p:nvSpPr>
          <p:spPr>
            <a:xfrm>
              <a:off x="5830665" y="5738265"/>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0" name="Oval 69">
              <a:extLst>
                <a:ext uri="{FF2B5EF4-FFF2-40B4-BE49-F238E27FC236}">
                  <a16:creationId xmlns="" xmlns:a16="http://schemas.microsoft.com/office/drawing/2014/main" id="{26B7722E-CE5F-494C-939A-090BC0630277}"/>
                </a:ext>
              </a:extLst>
            </p:cNvPr>
            <p:cNvSpPr/>
            <p:nvPr userDrawn="1"/>
          </p:nvSpPr>
          <p:spPr>
            <a:xfrm>
              <a:off x="6197501" y="5375706"/>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1" name="Oval 70">
              <a:extLst>
                <a:ext uri="{FF2B5EF4-FFF2-40B4-BE49-F238E27FC236}">
                  <a16:creationId xmlns="" xmlns:a16="http://schemas.microsoft.com/office/drawing/2014/main" id="{4F43BD1C-77F0-4A16-A8FE-E2AB7A3EA362}"/>
                </a:ext>
              </a:extLst>
            </p:cNvPr>
            <p:cNvSpPr/>
            <p:nvPr userDrawn="1"/>
          </p:nvSpPr>
          <p:spPr>
            <a:xfrm>
              <a:off x="6552615" y="5134114"/>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2" name="Oval 71">
              <a:extLst>
                <a:ext uri="{FF2B5EF4-FFF2-40B4-BE49-F238E27FC236}">
                  <a16:creationId xmlns="" xmlns:a16="http://schemas.microsoft.com/office/drawing/2014/main" id="{BB3494BF-BDD0-430D-BE32-B570D736B09A}"/>
                </a:ext>
              </a:extLst>
            </p:cNvPr>
            <p:cNvSpPr/>
            <p:nvPr userDrawn="1"/>
          </p:nvSpPr>
          <p:spPr>
            <a:xfrm>
              <a:off x="6396277" y="5570483"/>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3" name="Oval 72">
              <a:extLst>
                <a:ext uri="{FF2B5EF4-FFF2-40B4-BE49-F238E27FC236}">
                  <a16:creationId xmlns="" xmlns:a16="http://schemas.microsoft.com/office/drawing/2014/main" id="{A78FF5BE-EF95-49AB-A3C3-918380905E38}"/>
                </a:ext>
              </a:extLst>
            </p:cNvPr>
            <p:cNvSpPr/>
            <p:nvPr userDrawn="1"/>
          </p:nvSpPr>
          <p:spPr>
            <a:xfrm>
              <a:off x="6249004" y="4973053"/>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4" name="Oval 73">
              <a:extLst>
                <a:ext uri="{FF2B5EF4-FFF2-40B4-BE49-F238E27FC236}">
                  <a16:creationId xmlns="" xmlns:a16="http://schemas.microsoft.com/office/drawing/2014/main" id="{36B83B63-78FA-4080-9F0C-5DA7314410CD}"/>
                </a:ext>
              </a:extLst>
            </p:cNvPr>
            <p:cNvSpPr/>
            <p:nvPr userDrawn="1"/>
          </p:nvSpPr>
          <p:spPr>
            <a:xfrm>
              <a:off x="7380735" y="5803398"/>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5" name="Oval 74">
              <a:extLst>
                <a:ext uri="{FF2B5EF4-FFF2-40B4-BE49-F238E27FC236}">
                  <a16:creationId xmlns="" xmlns:a16="http://schemas.microsoft.com/office/drawing/2014/main" id="{C2FF8036-5850-431B-BD19-1E0279773D4E}"/>
                </a:ext>
              </a:extLst>
            </p:cNvPr>
            <p:cNvSpPr/>
            <p:nvPr userDrawn="1"/>
          </p:nvSpPr>
          <p:spPr>
            <a:xfrm>
              <a:off x="7023035" y="5767820"/>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6" name="Oval 75">
              <a:extLst>
                <a:ext uri="{FF2B5EF4-FFF2-40B4-BE49-F238E27FC236}">
                  <a16:creationId xmlns="" xmlns:a16="http://schemas.microsoft.com/office/drawing/2014/main" id="{358A01BB-3FBC-4296-A609-6BB5963D766E}"/>
                </a:ext>
              </a:extLst>
            </p:cNvPr>
            <p:cNvSpPr/>
            <p:nvPr userDrawn="1"/>
          </p:nvSpPr>
          <p:spPr>
            <a:xfrm>
              <a:off x="7309581" y="5490651"/>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7" name="Oval 76">
              <a:extLst>
                <a:ext uri="{FF2B5EF4-FFF2-40B4-BE49-F238E27FC236}">
                  <a16:creationId xmlns="" xmlns:a16="http://schemas.microsoft.com/office/drawing/2014/main" id="{472F6D2F-8B4D-4BB1-8FE7-C973FEF201E5}"/>
                </a:ext>
              </a:extLst>
            </p:cNvPr>
            <p:cNvSpPr/>
            <p:nvPr userDrawn="1"/>
          </p:nvSpPr>
          <p:spPr>
            <a:xfrm>
              <a:off x="5054049" y="6175903"/>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8" name="Oval 77">
              <a:extLst>
                <a:ext uri="{FF2B5EF4-FFF2-40B4-BE49-F238E27FC236}">
                  <a16:creationId xmlns="" xmlns:a16="http://schemas.microsoft.com/office/drawing/2014/main" id="{5BE8EC04-27EB-4607-8907-04AA1DB98073}"/>
                </a:ext>
              </a:extLst>
            </p:cNvPr>
            <p:cNvSpPr/>
            <p:nvPr userDrawn="1"/>
          </p:nvSpPr>
          <p:spPr>
            <a:xfrm>
              <a:off x="7818965" y="6088865"/>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9" name="Oval 78">
              <a:extLst>
                <a:ext uri="{FF2B5EF4-FFF2-40B4-BE49-F238E27FC236}">
                  <a16:creationId xmlns="" xmlns:a16="http://schemas.microsoft.com/office/drawing/2014/main" id="{4C16E3DC-F955-4949-872C-1C4C92F7888C}"/>
                </a:ext>
              </a:extLst>
            </p:cNvPr>
            <p:cNvSpPr/>
            <p:nvPr userDrawn="1"/>
          </p:nvSpPr>
          <p:spPr>
            <a:xfrm>
              <a:off x="7921973" y="5700390"/>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0" name="Oval 79">
              <a:extLst>
                <a:ext uri="{FF2B5EF4-FFF2-40B4-BE49-F238E27FC236}">
                  <a16:creationId xmlns="" xmlns:a16="http://schemas.microsoft.com/office/drawing/2014/main" id="{593A5066-CA1B-47B8-A614-AD0BE206ADFD}"/>
                </a:ext>
              </a:extLst>
            </p:cNvPr>
            <p:cNvSpPr/>
            <p:nvPr userDrawn="1"/>
          </p:nvSpPr>
          <p:spPr>
            <a:xfrm>
              <a:off x="7886396" y="5458798"/>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1" name="Oval 80">
              <a:extLst>
                <a:ext uri="{FF2B5EF4-FFF2-40B4-BE49-F238E27FC236}">
                  <a16:creationId xmlns="" xmlns:a16="http://schemas.microsoft.com/office/drawing/2014/main" id="{EFD229C1-9781-475C-AB28-1142A3202A0B}"/>
                </a:ext>
              </a:extLst>
            </p:cNvPr>
            <p:cNvSpPr/>
            <p:nvPr userDrawn="1"/>
          </p:nvSpPr>
          <p:spPr>
            <a:xfrm>
              <a:off x="7016485" y="5521711"/>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2" name="Oval 81">
              <a:extLst>
                <a:ext uri="{FF2B5EF4-FFF2-40B4-BE49-F238E27FC236}">
                  <a16:creationId xmlns="" xmlns:a16="http://schemas.microsoft.com/office/drawing/2014/main" id="{653B1EDE-0A4A-481B-89C9-881D1B26BA4E}"/>
                </a:ext>
              </a:extLst>
            </p:cNvPr>
            <p:cNvSpPr/>
            <p:nvPr userDrawn="1"/>
          </p:nvSpPr>
          <p:spPr>
            <a:xfrm>
              <a:off x="7383321" y="5159152"/>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3" name="Oval 82">
              <a:extLst>
                <a:ext uri="{FF2B5EF4-FFF2-40B4-BE49-F238E27FC236}">
                  <a16:creationId xmlns="" xmlns:a16="http://schemas.microsoft.com/office/drawing/2014/main" id="{416E84A4-5189-44D7-9F35-ECCDFA79FBDD}"/>
                </a:ext>
              </a:extLst>
            </p:cNvPr>
            <p:cNvSpPr/>
            <p:nvPr userDrawn="1"/>
          </p:nvSpPr>
          <p:spPr>
            <a:xfrm>
              <a:off x="7738435" y="4917560"/>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4" name="Oval 83">
              <a:extLst>
                <a:ext uri="{FF2B5EF4-FFF2-40B4-BE49-F238E27FC236}">
                  <a16:creationId xmlns="" xmlns:a16="http://schemas.microsoft.com/office/drawing/2014/main" id="{FDCE2CBF-242D-4656-B0DF-5CE3BE3CBD48}"/>
                </a:ext>
              </a:extLst>
            </p:cNvPr>
            <p:cNvSpPr/>
            <p:nvPr userDrawn="1"/>
          </p:nvSpPr>
          <p:spPr>
            <a:xfrm>
              <a:off x="7582097" y="5353929"/>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5" name="Oval 84">
              <a:extLst>
                <a:ext uri="{FF2B5EF4-FFF2-40B4-BE49-F238E27FC236}">
                  <a16:creationId xmlns="" xmlns:a16="http://schemas.microsoft.com/office/drawing/2014/main" id="{20DCAE05-B9CD-440A-A5FC-244DEBD6FAEE}"/>
                </a:ext>
              </a:extLst>
            </p:cNvPr>
            <p:cNvSpPr/>
            <p:nvPr userDrawn="1"/>
          </p:nvSpPr>
          <p:spPr>
            <a:xfrm>
              <a:off x="7434824" y="4756499"/>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6" name="Oval 85">
              <a:extLst>
                <a:ext uri="{FF2B5EF4-FFF2-40B4-BE49-F238E27FC236}">
                  <a16:creationId xmlns="" xmlns:a16="http://schemas.microsoft.com/office/drawing/2014/main" id="{E8DB5AD6-795D-4B63-8EAC-34901E81653D}"/>
                </a:ext>
              </a:extLst>
            </p:cNvPr>
            <p:cNvSpPr/>
            <p:nvPr userDrawn="1"/>
          </p:nvSpPr>
          <p:spPr>
            <a:xfrm>
              <a:off x="8500514" y="5973809"/>
              <a:ext cx="644245" cy="644245"/>
            </a:xfrm>
            <a:prstGeom prst="ellipse">
              <a:avLst/>
            </a:prstGeom>
            <a:solidFill>
              <a:srgbClr val="F5B31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7" name="Oval 86">
              <a:extLst>
                <a:ext uri="{FF2B5EF4-FFF2-40B4-BE49-F238E27FC236}">
                  <a16:creationId xmlns="" xmlns:a16="http://schemas.microsoft.com/office/drawing/2014/main" id="{5BE45A5C-FBF1-4EA5-87B0-929CF79BE295}"/>
                </a:ext>
              </a:extLst>
            </p:cNvPr>
            <p:cNvSpPr/>
            <p:nvPr userDrawn="1"/>
          </p:nvSpPr>
          <p:spPr>
            <a:xfrm>
              <a:off x="7943292" y="5718020"/>
              <a:ext cx="715400" cy="715400"/>
            </a:xfrm>
            <a:prstGeom prst="ellipse">
              <a:avLst/>
            </a:prstGeom>
            <a:solidFill>
              <a:srgbClr val="F5B31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8" name="Oval 87">
              <a:extLst>
                <a:ext uri="{FF2B5EF4-FFF2-40B4-BE49-F238E27FC236}">
                  <a16:creationId xmlns="" xmlns:a16="http://schemas.microsoft.com/office/drawing/2014/main" id="{61719DC7-E914-4927-9438-24439E428C2E}"/>
                </a:ext>
              </a:extLst>
            </p:cNvPr>
            <p:cNvSpPr/>
            <p:nvPr userDrawn="1"/>
          </p:nvSpPr>
          <p:spPr>
            <a:xfrm>
              <a:off x="8229838" y="5440851"/>
              <a:ext cx="554338" cy="554338"/>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9" name="Oval 88">
              <a:extLst>
                <a:ext uri="{FF2B5EF4-FFF2-40B4-BE49-F238E27FC236}">
                  <a16:creationId xmlns="" xmlns:a16="http://schemas.microsoft.com/office/drawing/2014/main" id="{4068CD8E-104F-4E80-885D-75984AFB65ED}"/>
                </a:ext>
              </a:extLst>
            </p:cNvPr>
            <p:cNvSpPr/>
            <p:nvPr userDrawn="1"/>
          </p:nvSpPr>
          <p:spPr>
            <a:xfrm>
              <a:off x="8260762" y="6191828"/>
              <a:ext cx="483184" cy="483184"/>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0" name="Oval 89">
              <a:extLst>
                <a:ext uri="{FF2B5EF4-FFF2-40B4-BE49-F238E27FC236}">
                  <a16:creationId xmlns="" xmlns:a16="http://schemas.microsoft.com/office/drawing/2014/main" id="{61A62613-6F56-463C-BAD3-745ADEDA36F0}"/>
                </a:ext>
              </a:extLst>
            </p:cNvPr>
            <p:cNvSpPr/>
            <p:nvPr userDrawn="1"/>
          </p:nvSpPr>
          <p:spPr>
            <a:xfrm>
              <a:off x="8674526" y="5798009"/>
              <a:ext cx="412030" cy="412030"/>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1" name="Oval 90">
              <a:extLst>
                <a:ext uri="{FF2B5EF4-FFF2-40B4-BE49-F238E27FC236}">
                  <a16:creationId xmlns="" xmlns:a16="http://schemas.microsoft.com/office/drawing/2014/main" id="{F59E0D1A-5536-4720-B17A-2A682065459C}"/>
                </a:ext>
              </a:extLst>
            </p:cNvPr>
            <p:cNvSpPr/>
            <p:nvPr userDrawn="1"/>
          </p:nvSpPr>
          <p:spPr>
            <a:xfrm>
              <a:off x="8842230" y="5650590"/>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2" name="Oval 91">
              <a:extLst>
                <a:ext uri="{FF2B5EF4-FFF2-40B4-BE49-F238E27FC236}">
                  <a16:creationId xmlns="" xmlns:a16="http://schemas.microsoft.com/office/drawing/2014/main" id="{A0194A09-F63B-4CB1-B377-CBBA52F82CD5}"/>
                </a:ext>
              </a:extLst>
            </p:cNvPr>
            <p:cNvSpPr/>
            <p:nvPr userDrawn="1"/>
          </p:nvSpPr>
          <p:spPr>
            <a:xfrm>
              <a:off x="8806653" y="5408998"/>
              <a:ext cx="103007" cy="103007"/>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3" name="Oval 92">
              <a:extLst>
                <a:ext uri="{FF2B5EF4-FFF2-40B4-BE49-F238E27FC236}">
                  <a16:creationId xmlns="" xmlns:a16="http://schemas.microsoft.com/office/drawing/2014/main" id="{AA8B395D-B583-4E54-A6EC-D909C7A440C1}"/>
                </a:ext>
              </a:extLst>
            </p:cNvPr>
            <p:cNvSpPr/>
            <p:nvPr userDrawn="1"/>
          </p:nvSpPr>
          <p:spPr>
            <a:xfrm>
              <a:off x="7936742" y="5471911"/>
              <a:ext cx="174162" cy="174162"/>
            </a:xfrm>
            <a:prstGeom prst="ellipse">
              <a:avLst/>
            </a:prstGeom>
            <a:solidFill>
              <a:srgbClr val="F5B31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4" name="Oval 93">
              <a:extLst>
                <a:ext uri="{FF2B5EF4-FFF2-40B4-BE49-F238E27FC236}">
                  <a16:creationId xmlns="" xmlns:a16="http://schemas.microsoft.com/office/drawing/2014/main" id="{6D4DB893-6564-4718-BED7-78322EA4B31F}"/>
                </a:ext>
              </a:extLst>
            </p:cNvPr>
            <p:cNvSpPr/>
            <p:nvPr userDrawn="1"/>
          </p:nvSpPr>
          <p:spPr>
            <a:xfrm>
              <a:off x="8303578" y="5109352"/>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5" name="Oval 94">
              <a:extLst>
                <a:ext uri="{FF2B5EF4-FFF2-40B4-BE49-F238E27FC236}">
                  <a16:creationId xmlns="" xmlns:a16="http://schemas.microsoft.com/office/drawing/2014/main" id="{292CCCE4-EEE2-4984-9A2D-1C1A65D470DE}"/>
                </a:ext>
              </a:extLst>
            </p:cNvPr>
            <p:cNvSpPr/>
            <p:nvPr userDrawn="1"/>
          </p:nvSpPr>
          <p:spPr>
            <a:xfrm>
              <a:off x="8658692" y="4867760"/>
              <a:ext cx="103007" cy="103007"/>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6" name="Oval 95">
              <a:extLst>
                <a:ext uri="{FF2B5EF4-FFF2-40B4-BE49-F238E27FC236}">
                  <a16:creationId xmlns="" xmlns:a16="http://schemas.microsoft.com/office/drawing/2014/main" id="{69748891-91FA-4293-B3A5-D2194067F832}"/>
                </a:ext>
              </a:extLst>
            </p:cNvPr>
            <p:cNvSpPr/>
            <p:nvPr userDrawn="1"/>
          </p:nvSpPr>
          <p:spPr>
            <a:xfrm>
              <a:off x="8502354" y="5304129"/>
              <a:ext cx="273445" cy="273445"/>
            </a:xfrm>
            <a:prstGeom prst="ellipse">
              <a:avLst/>
            </a:prstGeom>
            <a:solidFill>
              <a:srgbClr val="F5B31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7" name="Oval 96">
              <a:extLst>
                <a:ext uri="{FF2B5EF4-FFF2-40B4-BE49-F238E27FC236}">
                  <a16:creationId xmlns="" xmlns:a16="http://schemas.microsoft.com/office/drawing/2014/main" id="{B05EB556-3C48-4BF3-BCC5-F9FF736D41C9}"/>
                </a:ext>
              </a:extLst>
            </p:cNvPr>
            <p:cNvSpPr/>
            <p:nvPr userDrawn="1"/>
          </p:nvSpPr>
          <p:spPr>
            <a:xfrm>
              <a:off x="8355081" y="4706699"/>
              <a:ext cx="103007" cy="103007"/>
            </a:xfrm>
            <a:prstGeom prst="ellipse">
              <a:avLst/>
            </a:prstGeom>
            <a:solidFill>
              <a:srgbClr val="F5B317">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8" name="Oval 97">
              <a:extLst>
                <a:ext uri="{FF2B5EF4-FFF2-40B4-BE49-F238E27FC236}">
                  <a16:creationId xmlns="" xmlns:a16="http://schemas.microsoft.com/office/drawing/2014/main" id="{21684B51-381B-457B-BC75-C228EE084B0A}"/>
                </a:ext>
              </a:extLst>
            </p:cNvPr>
            <p:cNvSpPr/>
            <p:nvPr userDrawn="1"/>
          </p:nvSpPr>
          <p:spPr>
            <a:xfrm>
              <a:off x="1740579" y="5162164"/>
              <a:ext cx="206015" cy="206015"/>
            </a:xfrm>
            <a:prstGeom prst="ellipse">
              <a:avLst/>
            </a:prstGeom>
            <a:solidFill>
              <a:srgbClr val="F5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grpSp>
      <p:sp>
        <p:nvSpPr>
          <p:cNvPr id="100" name="Rectangle 99">
            <a:extLst>
              <a:ext uri="{FF2B5EF4-FFF2-40B4-BE49-F238E27FC236}">
                <a16:creationId xmlns="" xmlns:a16="http://schemas.microsoft.com/office/drawing/2014/main" id="{B564CA55-FDC7-4AD9-8502-E9D24DA1F472}"/>
              </a:ext>
            </a:extLst>
          </p:cNvPr>
          <p:cNvSpPr/>
          <p:nvPr/>
        </p:nvSpPr>
        <p:spPr>
          <a:xfrm>
            <a:off x="18493" y="3430764"/>
            <a:ext cx="12183267" cy="342307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40613" y="215120"/>
            <a:ext cx="11573197" cy="724247"/>
          </a:xfrm>
          <a:prstGeom prst="rect">
            <a:avLst/>
          </a:prstGeom>
        </p:spPr>
        <p:txBody>
          <a:bodyPr/>
          <a:lstStyle/>
          <a:p>
            <a:r>
              <a:rPr lang="en-US" sz="4400" dirty="0"/>
              <a:t>Local varieties and climate change</a:t>
            </a:r>
          </a:p>
        </p:txBody>
      </p:sp>
      <p:sp>
        <p:nvSpPr>
          <p:cNvPr id="99" name="Rectangle 98">
            <a:extLst>
              <a:ext uri="{FF2B5EF4-FFF2-40B4-BE49-F238E27FC236}">
                <a16:creationId xmlns="" xmlns:a16="http://schemas.microsoft.com/office/drawing/2014/main" id="{F79256CC-6458-4F53-8251-4A307F4DFB70}"/>
              </a:ext>
            </a:extLst>
          </p:cNvPr>
          <p:cNvSpPr/>
          <p:nvPr/>
        </p:nvSpPr>
        <p:spPr>
          <a:xfrm>
            <a:off x="0" y="6457057"/>
            <a:ext cx="12192000" cy="4009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grpSp>
        <p:nvGrpSpPr>
          <p:cNvPr id="147" name="Group 146">
            <a:extLst>
              <a:ext uri="{FF2B5EF4-FFF2-40B4-BE49-F238E27FC236}">
                <a16:creationId xmlns="" xmlns:a16="http://schemas.microsoft.com/office/drawing/2014/main" id="{19274F31-5B82-4BD9-A2B0-870B0472A06B}"/>
              </a:ext>
            </a:extLst>
          </p:cNvPr>
          <p:cNvGrpSpPr/>
          <p:nvPr/>
        </p:nvGrpSpPr>
        <p:grpSpPr>
          <a:xfrm>
            <a:off x="9635230" y="1391386"/>
            <a:ext cx="2295261" cy="5051202"/>
            <a:chOff x="7846291" y="-4706299"/>
            <a:chExt cx="4617142" cy="11171040"/>
          </a:xfrm>
        </p:grpSpPr>
        <p:grpSp>
          <p:nvGrpSpPr>
            <p:cNvPr id="116" name="그룹 7">
              <a:extLst>
                <a:ext uri="{FF2B5EF4-FFF2-40B4-BE49-F238E27FC236}">
                  <a16:creationId xmlns="" xmlns:a16="http://schemas.microsoft.com/office/drawing/2014/main" id="{68978B0A-9CED-465D-82D9-FA2E4F0223BF}"/>
                </a:ext>
              </a:extLst>
            </p:cNvPr>
            <p:cNvGrpSpPr/>
            <p:nvPr/>
          </p:nvGrpSpPr>
          <p:grpSpPr>
            <a:xfrm>
              <a:off x="9555832" y="3403688"/>
              <a:ext cx="1584176" cy="3061053"/>
              <a:chOff x="9555832" y="3403687"/>
              <a:chExt cx="1584176" cy="3061053"/>
            </a:xfrm>
          </p:grpSpPr>
          <p:sp>
            <p:nvSpPr>
              <p:cNvPr id="117" name="Trapezoid 116">
                <a:extLst>
                  <a:ext uri="{FF2B5EF4-FFF2-40B4-BE49-F238E27FC236}">
                    <a16:creationId xmlns="" xmlns:a16="http://schemas.microsoft.com/office/drawing/2014/main" id="{C6D9F47C-AE61-476B-9A7C-F55D38364A22}"/>
                  </a:ext>
                </a:extLst>
              </p:cNvPr>
              <p:cNvSpPr/>
              <p:nvPr/>
            </p:nvSpPr>
            <p:spPr>
              <a:xfrm>
                <a:off x="10258767" y="5636740"/>
                <a:ext cx="178306" cy="828000"/>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8" name="Group 117">
                <a:extLst>
                  <a:ext uri="{FF2B5EF4-FFF2-40B4-BE49-F238E27FC236}">
                    <a16:creationId xmlns="" xmlns:a16="http://schemas.microsoft.com/office/drawing/2014/main" id="{C0208F18-CDB1-4DC7-8730-DE37F5A4DB53}"/>
                  </a:ext>
                </a:extLst>
              </p:cNvPr>
              <p:cNvGrpSpPr/>
              <p:nvPr/>
            </p:nvGrpSpPr>
            <p:grpSpPr>
              <a:xfrm>
                <a:off x="9555832" y="3403687"/>
                <a:ext cx="1584176" cy="2282988"/>
                <a:chOff x="967240" y="3289369"/>
                <a:chExt cx="1100200" cy="1585520"/>
              </a:xfrm>
            </p:grpSpPr>
            <p:sp>
              <p:nvSpPr>
                <p:cNvPr id="119" name="Freeform 27">
                  <a:extLst>
                    <a:ext uri="{FF2B5EF4-FFF2-40B4-BE49-F238E27FC236}">
                      <a16:creationId xmlns="" xmlns:a16="http://schemas.microsoft.com/office/drawing/2014/main" id="{1F5800D5-9CD8-4052-93A3-BEAC70DEE6F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0" name="Freeform 28">
                  <a:extLst>
                    <a:ext uri="{FF2B5EF4-FFF2-40B4-BE49-F238E27FC236}">
                      <a16:creationId xmlns="" xmlns:a16="http://schemas.microsoft.com/office/drawing/2014/main" id="{BB485118-4372-4602-8A55-B03BB3B4CBA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31" name="TextBox 130">
              <a:extLst>
                <a:ext uri="{FF2B5EF4-FFF2-40B4-BE49-F238E27FC236}">
                  <a16:creationId xmlns="" xmlns:a16="http://schemas.microsoft.com/office/drawing/2014/main" id="{EC73A4C1-B168-4F4B-B475-B3D64D58BD8C}"/>
                </a:ext>
              </a:extLst>
            </p:cNvPr>
            <p:cNvSpPr txBox="1"/>
            <p:nvPr/>
          </p:nvSpPr>
          <p:spPr>
            <a:xfrm>
              <a:off x="7846291" y="-4706299"/>
              <a:ext cx="4617142" cy="6330199"/>
            </a:xfrm>
            <a:prstGeom prst="rect">
              <a:avLst/>
            </a:prstGeom>
            <a:noFill/>
          </p:spPr>
          <p:txBody>
            <a:bodyPr wrap="square" rtlCol="0">
              <a:spAutoFit/>
            </a:bodyPr>
            <a:lstStyle/>
            <a:p>
              <a:r>
                <a:rPr lang="en-US" dirty="0" err="1"/>
                <a:t>Vitis</a:t>
              </a:r>
              <a:r>
                <a:rPr lang="en-US" dirty="0"/>
                <a:t> </a:t>
              </a:r>
              <a:r>
                <a:rPr lang="en-US" dirty="0" err="1"/>
                <a:t>Vinifera</a:t>
              </a:r>
              <a:r>
                <a:rPr lang="en-US" dirty="0"/>
                <a:t> suffers from changes in the external environment as a whole, not in parts</a:t>
              </a:r>
              <a:r>
                <a:rPr lang="ru-RU" b="0" i="0" dirty="0" smtClean="0">
                  <a:solidFill>
                    <a:srgbClr val="000000"/>
                  </a:solidFill>
                  <a:effectLst/>
                </a:rPr>
                <a:t>. </a:t>
              </a:r>
              <a:r>
                <a:rPr lang="en-US" dirty="0"/>
                <a:t>The intense temperature amplitude stresses the whole vine, forcing it to use acids to maintain flexibility</a:t>
              </a:r>
              <a:r>
                <a:rPr lang="ru-RU" b="0" i="0" dirty="0" smtClean="0">
                  <a:solidFill>
                    <a:srgbClr val="000000"/>
                  </a:solidFill>
                  <a:effectLst/>
                </a:rPr>
                <a:t>.</a:t>
              </a:r>
              <a:endParaRPr lang="ko-KR" altLang="en-US" dirty="0">
                <a:solidFill>
                  <a:schemeClr val="tx1">
                    <a:lumMod val="75000"/>
                    <a:lumOff val="25000"/>
                  </a:schemeClr>
                </a:solidFill>
                <a:cs typeface="Arial" pitchFamily="34" charset="0"/>
              </a:endParaRPr>
            </a:p>
          </p:txBody>
        </p:sp>
      </p:grpSp>
      <p:grpSp>
        <p:nvGrpSpPr>
          <p:cNvPr id="148" name="Group 147">
            <a:extLst>
              <a:ext uri="{FF2B5EF4-FFF2-40B4-BE49-F238E27FC236}">
                <a16:creationId xmlns="" xmlns:a16="http://schemas.microsoft.com/office/drawing/2014/main" id="{BEE16AEF-0F87-4809-9637-D8743AEAAE09}"/>
              </a:ext>
            </a:extLst>
          </p:cNvPr>
          <p:cNvGrpSpPr/>
          <p:nvPr/>
        </p:nvGrpSpPr>
        <p:grpSpPr>
          <a:xfrm>
            <a:off x="6443537" y="1367167"/>
            <a:ext cx="3035334" cy="5048495"/>
            <a:chOff x="6298972" y="-4643638"/>
            <a:chExt cx="4789371" cy="11108379"/>
          </a:xfrm>
        </p:grpSpPr>
        <p:grpSp>
          <p:nvGrpSpPr>
            <p:cNvPr id="111" name="그룹 6">
              <a:extLst>
                <a:ext uri="{FF2B5EF4-FFF2-40B4-BE49-F238E27FC236}">
                  <a16:creationId xmlns="" xmlns:a16="http://schemas.microsoft.com/office/drawing/2014/main" id="{D4FBEA20-86F2-4C8C-BDED-62F88C367263}"/>
                </a:ext>
              </a:extLst>
            </p:cNvPr>
            <p:cNvGrpSpPr/>
            <p:nvPr/>
          </p:nvGrpSpPr>
          <p:grpSpPr>
            <a:xfrm>
              <a:off x="7428652" y="3403688"/>
              <a:ext cx="1584176" cy="3061053"/>
              <a:chOff x="7636762" y="3403687"/>
              <a:chExt cx="1584176" cy="3061053"/>
            </a:xfrm>
          </p:grpSpPr>
          <p:sp>
            <p:nvSpPr>
              <p:cNvPr id="112" name="Trapezoid 111">
                <a:extLst>
                  <a:ext uri="{FF2B5EF4-FFF2-40B4-BE49-F238E27FC236}">
                    <a16:creationId xmlns="" xmlns:a16="http://schemas.microsoft.com/office/drawing/2014/main" id="{AE3BE93B-BA46-45C5-872E-535DBD2D6848}"/>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3" name="Group 112">
                <a:extLst>
                  <a:ext uri="{FF2B5EF4-FFF2-40B4-BE49-F238E27FC236}">
                    <a16:creationId xmlns="" xmlns:a16="http://schemas.microsoft.com/office/drawing/2014/main" id="{AE5B07A9-C836-4013-9778-8AC673F1589C}"/>
                  </a:ext>
                </a:extLst>
              </p:cNvPr>
              <p:cNvGrpSpPr/>
              <p:nvPr/>
            </p:nvGrpSpPr>
            <p:grpSpPr>
              <a:xfrm>
                <a:off x="7636762" y="3403687"/>
                <a:ext cx="1584176" cy="2282988"/>
                <a:chOff x="967240" y="3289369"/>
                <a:chExt cx="1100200" cy="1585520"/>
              </a:xfrm>
            </p:grpSpPr>
            <p:sp>
              <p:nvSpPr>
                <p:cNvPr id="114" name="Freeform 24">
                  <a:extLst>
                    <a:ext uri="{FF2B5EF4-FFF2-40B4-BE49-F238E27FC236}">
                      <a16:creationId xmlns="" xmlns:a16="http://schemas.microsoft.com/office/drawing/2014/main" id="{E90FA346-D369-4F70-AECE-581EA58C208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5" name="Freeform 25">
                  <a:extLst>
                    <a:ext uri="{FF2B5EF4-FFF2-40B4-BE49-F238E27FC236}">
                      <a16:creationId xmlns="" xmlns:a16="http://schemas.microsoft.com/office/drawing/2014/main" id="{F1C997CC-7A10-4DE1-B7D0-897D63C834C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
          <p:nvSpPr>
            <p:cNvPr id="128" name="TextBox 127">
              <a:extLst>
                <a:ext uri="{FF2B5EF4-FFF2-40B4-BE49-F238E27FC236}">
                  <a16:creationId xmlns="" xmlns:a16="http://schemas.microsoft.com/office/drawing/2014/main" id="{B095FD90-BD26-418C-9564-15992F6139B3}"/>
                </a:ext>
              </a:extLst>
            </p:cNvPr>
            <p:cNvSpPr txBox="1"/>
            <p:nvPr/>
          </p:nvSpPr>
          <p:spPr>
            <a:xfrm>
              <a:off x="6298972" y="-4643638"/>
              <a:ext cx="4789371" cy="5079086"/>
            </a:xfrm>
            <a:prstGeom prst="rect">
              <a:avLst/>
            </a:prstGeom>
            <a:noFill/>
          </p:spPr>
          <p:txBody>
            <a:bodyPr wrap="square" rtlCol="0">
              <a:spAutoFit/>
            </a:bodyPr>
            <a:lstStyle/>
            <a:p>
              <a:r>
                <a:rPr lang="en-US" dirty="0"/>
                <a:t>Warm winds dry all parts of the vine, causing a maximum protective reaction from it. Increasing tannins, acids remain in the hard parts, and fat does not accumulate enough in the seed of the fruit</a:t>
              </a:r>
              <a:r>
                <a:rPr lang="ru-RU" b="0" i="0" dirty="0" smtClean="0">
                  <a:solidFill>
                    <a:srgbClr val="000000"/>
                  </a:solidFill>
                  <a:effectLst/>
                </a:rPr>
                <a:t>.</a:t>
              </a:r>
              <a:endParaRPr lang="ko-KR" altLang="en-US" dirty="0">
                <a:solidFill>
                  <a:schemeClr val="tx1">
                    <a:lumMod val="75000"/>
                    <a:lumOff val="25000"/>
                  </a:schemeClr>
                </a:solidFill>
                <a:cs typeface="Arial" pitchFamily="34" charset="0"/>
              </a:endParaRPr>
            </a:p>
          </p:txBody>
        </p:sp>
      </p:grpSp>
      <p:grpSp>
        <p:nvGrpSpPr>
          <p:cNvPr id="146" name="Group 145">
            <a:extLst>
              <a:ext uri="{FF2B5EF4-FFF2-40B4-BE49-F238E27FC236}">
                <a16:creationId xmlns="" xmlns:a16="http://schemas.microsoft.com/office/drawing/2014/main" id="{84A6742B-A52F-43EF-BED9-D165295545CB}"/>
              </a:ext>
            </a:extLst>
          </p:cNvPr>
          <p:cNvGrpSpPr/>
          <p:nvPr/>
        </p:nvGrpSpPr>
        <p:grpSpPr>
          <a:xfrm>
            <a:off x="340614" y="1399280"/>
            <a:ext cx="3052166" cy="5065461"/>
            <a:chOff x="1377836" y="-5085529"/>
            <a:chExt cx="6333432" cy="11550271"/>
          </a:xfrm>
        </p:grpSpPr>
        <p:grpSp>
          <p:nvGrpSpPr>
            <p:cNvPr id="101" name="Group 100">
              <a:extLst>
                <a:ext uri="{FF2B5EF4-FFF2-40B4-BE49-F238E27FC236}">
                  <a16:creationId xmlns="" xmlns:a16="http://schemas.microsoft.com/office/drawing/2014/main" id="{7403E9A0-EB2B-4823-8F97-F84342AFC6CA}"/>
                </a:ext>
              </a:extLst>
            </p:cNvPr>
            <p:cNvGrpSpPr/>
            <p:nvPr/>
          </p:nvGrpSpPr>
          <p:grpSpPr>
            <a:xfrm>
              <a:off x="3174294" y="3403689"/>
              <a:ext cx="1584176" cy="3061053"/>
              <a:chOff x="903020" y="3403687"/>
              <a:chExt cx="1584176" cy="3061053"/>
            </a:xfrm>
          </p:grpSpPr>
          <p:sp>
            <p:nvSpPr>
              <p:cNvPr id="102" name="Trapezoid 101">
                <a:extLst>
                  <a:ext uri="{FF2B5EF4-FFF2-40B4-BE49-F238E27FC236}">
                    <a16:creationId xmlns="" xmlns:a16="http://schemas.microsoft.com/office/drawing/2014/main" id="{696585D1-04D8-4047-A59F-E341FE3BDF71}"/>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3" name="Group 102">
                <a:extLst>
                  <a:ext uri="{FF2B5EF4-FFF2-40B4-BE49-F238E27FC236}">
                    <a16:creationId xmlns="" xmlns:a16="http://schemas.microsoft.com/office/drawing/2014/main" id="{EB41243F-FA7B-4129-91EA-989DD5745A84}"/>
                  </a:ext>
                </a:extLst>
              </p:cNvPr>
              <p:cNvGrpSpPr/>
              <p:nvPr/>
            </p:nvGrpSpPr>
            <p:grpSpPr>
              <a:xfrm>
                <a:off x="903020" y="3403687"/>
                <a:ext cx="1584176" cy="2282988"/>
                <a:chOff x="967240" y="3289369"/>
                <a:chExt cx="1100200" cy="1585520"/>
              </a:xfrm>
            </p:grpSpPr>
            <p:sp>
              <p:nvSpPr>
                <p:cNvPr id="104" name="Freeform 3">
                  <a:extLst>
                    <a:ext uri="{FF2B5EF4-FFF2-40B4-BE49-F238E27FC236}">
                      <a16:creationId xmlns="" xmlns:a16="http://schemas.microsoft.com/office/drawing/2014/main" id="{32E7400C-F298-4B58-B275-733BCD5CFD85}"/>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Freeform 18">
                  <a:extLst>
                    <a:ext uri="{FF2B5EF4-FFF2-40B4-BE49-F238E27FC236}">
                      <a16:creationId xmlns="" xmlns:a16="http://schemas.microsoft.com/office/drawing/2014/main" id="{FBAA8493-E45D-4A62-A462-29195867C08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22" name="TextBox 121">
              <a:extLst>
                <a:ext uri="{FF2B5EF4-FFF2-40B4-BE49-F238E27FC236}">
                  <a16:creationId xmlns="" xmlns:a16="http://schemas.microsoft.com/office/drawing/2014/main" id="{E7A5E81A-62C0-46D3-AECB-4EA81719B29A}"/>
                </a:ext>
              </a:extLst>
            </p:cNvPr>
            <p:cNvSpPr txBox="1"/>
            <p:nvPr/>
          </p:nvSpPr>
          <p:spPr>
            <a:xfrm>
              <a:off x="1377836" y="-5085529"/>
              <a:ext cx="6333432" cy="631613"/>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grpSp>
        <p:nvGrpSpPr>
          <p:cNvPr id="149" name="Group 148">
            <a:extLst>
              <a:ext uri="{FF2B5EF4-FFF2-40B4-BE49-F238E27FC236}">
                <a16:creationId xmlns="" xmlns:a16="http://schemas.microsoft.com/office/drawing/2014/main" id="{A065BC07-68A5-486C-A3C6-CF4298E9443C}"/>
              </a:ext>
            </a:extLst>
          </p:cNvPr>
          <p:cNvGrpSpPr/>
          <p:nvPr/>
        </p:nvGrpSpPr>
        <p:grpSpPr>
          <a:xfrm>
            <a:off x="3404790" y="1368519"/>
            <a:ext cx="2818306" cy="5059601"/>
            <a:chOff x="3361682" y="-5447147"/>
            <a:chExt cx="4788395" cy="11911888"/>
          </a:xfrm>
        </p:grpSpPr>
        <p:grpSp>
          <p:nvGrpSpPr>
            <p:cNvPr id="106" name="그룹 5">
              <a:extLst>
                <a:ext uri="{FF2B5EF4-FFF2-40B4-BE49-F238E27FC236}">
                  <a16:creationId xmlns="" xmlns:a16="http://schemas.microsoft.com/office/drawing/2014/main" id="{BE5BB12C-C223-400A-AE65-9ABC9BD9BA62}"/>
                </a:ext>
              </a:extLst>
            </p:cNvPr>
            <p:cNvGrpSpPr/>
            <p:nvPr/>
          </p:nvGrpSpPr>
          <p:grpSpPr>
            <a:xfrm>
              <a:off x="5301473" y="3403688"/>
              <a:ext cx="1584175" cy="3061053"/>
              <a:chOff x="5717691" y="3403687"/>
              <a:chExt cx="1584175" cy="3061053"/>
            </a:xfrm>
          </p:grpSpPr>
          <p:sp>
            <p:nvSpPr>
              <p:cNvPr id="107" name="Trapezoid 106">
                <a:extLst>
                  <a:ext uri="{FF2B5EF4-FFF2-40B4-BE49-F238E27FC236}">
                    <a16:creationId xmlns="" xmlns:a16="http://schemas.microsoft.com/office/drawing/2014/main" id="{C93B129E-90B6-49DD-B14F-818C0E4B0830}"/>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8" name="Group 107">
                <a:extLst>
                  <a:ext uri="{FF2B5EF4-FFF2-40B4-BE49-F238E27FC236}">
                    <a16:creationId xmlns="" xmlns:a16="http://schemas.microsoft.com/office/drawing/2014/main" id="{1B713A78-1EFA-4F01-9669-04DC393E2242}"/>
                  </a:ext>
                </a:extLst>
              </p:cNvPr>
              <p:cNvGrpSpPr/>
              <p:nvPr/>
            </p:nvGrpSpPr>
            <p:grpSpPr>
              <a:xfrm>
                <a:off x="5717691" y="3403687"/>
                <a:ext cx="1584175" cy="2282988"/>
                <a:chOff x="967240" y="3289369"/>
                <a:chExt cx="1100199" cy="1585520"/>
              </a:xfrm>
            </p:grpSpPr>
            <p:sp>
              <p:nvSpPr>
                <p:cNvPr id="109" name="Freeform 21">
                  <a:extLst>
                    <a:ext uri="{FF2B5EF4-FFF2-40B4-BE49-F238E27FC236}">
                      <a16:creationId xmlns="" xmlns:a16="http://schemas.microsoft.com/office/drawing/2014/main" id="{3CF753BE-46E2-4D44-B049-C0A858382F4E}"/>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Freeform 22">
                  <a:extLst>
                    <a:ext uri="{FF2B5EF4-FFF2-40B4-BE49-F238E27FC236}">
                      <a16:creationId xmlns="" xmlns:a16="http://schemas.microsoft.com/office/drawing/2014/main" id="{C705BBBA-31EB-40D2-89B1-E67F65BB63DA}"/>
                    </a:ext>
                  </a:extLst>
                </p:cNvPr>
                <p:cNvSpPr/>
                <p:nvPr/>
              </p:nvSpPr>
              <p:spPr>
                <a:xfrm flipH="1">
                  <a:off x="1514959" y="3289369"/>
                  <a:ext cx="552480"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25" name="TextBox 124">
              <a:extLst>
                <a:ext uri="{FF2B5EF4-FFF2-40B4-BE49-F238E27FC236}">
                  <a16:creationId xmlns="" xmlns:a16="http://schemas.microsoft.com/office/drawing/2014/main" id="{C97AB032-3AE8-4ADF-9EE8-919AF9030C46}"/>
                </a:ext>
              </a:extLst>
            </p:cNvPr>
            <p:cNvSpPr txBox="1"/>
            <p:nvPr/>
          </p:nvSpPr>
          <p:spPr>
            <a:xfrm>
              <a:off x="3361682" y="-5447147"/>
              <a:ext cx="4788395" cy="6521423"/>
            </a:xfrm>
            <a:prstGeom prst="rect">
              <a:avLst/>
            </a:prstGeom>
            <a:noFill/>
          </p:spPr>
          <p:txBody>
            <a:bodyPr wrap="square" rtlCol="0">
              <a:spAutoFit/>
            </a:bodyPr>
            <a:lstStyle/>
            <a:p>
              <a:r>
                <a:rPr lang="en-US" dirty="0"/>
                <a:t>High temperatures force </a:t>
              </a:r>
              <a:r>
                <a:rPr lang="en-US" dirty="0" err="1"/>
                <a:t>Vitis</a:t>
              </a:r>
              <a:r>
                <a:rPr lang="en-US" dirty="0"/>
                <a:t> to produce more sugars, save energy and water in the form of oils and vitamins, but the weight of the molecule does not lead to high fruit quality, but to the accumulation of bitterness</a:t>
              </a:r>
              <a:r>
                <a:rPr lang="ru-RU" b="0" i="0" dirty="0" smtClean="0">
                  <a:solidFill>
                    <a:srgbClr val="000000"/>
                  </a:solidFill>
                  <a:effectLst/>
                </a:rPr>
                <a:t>.</a:t>
              </a:r>
              <a:endParaRPr lang="en-US" dirty="0"/>
            </a:p>
            <a:p>
              <a:endParaRPr lang="ko-KR" altLang="en-US" sz="1200" dirty="0">
                <a:solidFill>
                  <a:schemeClr val="tx1">
                    <a:lumMod val="75000"/>
                    <a:lumOff val="25000"/>
                  </a:schemeClr>
                </a:solidFill>
                <a:cs typeface="Arial" pitchFamily="34" charset="0"/>
              </a:endParaRPr>
            </a:p>
          </p:txBody>
        </p:sp>
      </p:grpSp>
      <p:sp>
        <p:nvSpPr>
          <p:cNvPr id="133" name="Rectangle 1"/>
          <p:cNvSpPr>
            <a:spLocks noChangeArrowheads="1"/>
          </p:cNvSpPr>
          <p:nvPr/>
        </p:nvSpPr>
        <p:spPr bwMode="auto">
          <a:xfrm>
            <a:off x="425135" y="1571834"/>
            <a:ext cx="2573013"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fontAlgn="base" hangingPunct="0">
              <a:spcBef>
                <a:spcPct val="0"/>
              </a:spcBef>
              <a:spcAft>
                <a:spcPct val="0"/>
              </a:spcAft>
            </a:pPr>
            <a:r>
              <a:rPr lang="en-US" altLang="en-US" dirty="0">
                <a:solidFill>
                  <a:srgbClr val="222222"/>
                </a:solidFill>
                <a:ea typeface="Times New Roman" panose="02020603050405020304" pitchFamily="18" charset="0"/>
                <a:cs typeface="Arial" panose="020B0604020202020204" pitchFamily="34" charset="0"/>
              </a:rPr>
              <a:t>The leaf mass, the root system and the stem during the different </a:t>
            </a:r>
            <a:r>
              <a:rPr lang="en-US" altLang="en-US" dirty="0" err="1">
                <a:solidFill>
                  <a:srgbClr val="222222"/>
                </a:solidFill>
                <a:ea typeface="Times New Roman" panose="02020603050405020304" pitchFamily="18" charset="0"/>
                <a:cs typeface="Arial" panose="020B0604020202020204" pitchFamily="34" charset="0"/>
              </a:rPr>
              <a:t>phenological</a:t>
            </a:r>
            <a:r>
              <a:rPr lang="en-US" altLang="en-US" dirty="0">
                <a:solidFill>
                  <a:srgbClr val="222222"/>
                </a:solidFill>
                <a:ea typeface="Times New Roman" panose="02020603050405020304" pitchFamily="18" charset="0"/>
                <a:cs typeface="Arial" panose="020B0604020202020204" pitchFamily="34" charset="0"/>
              </a:rPr>
              <a:t> phases need a water reserve, which is often missing. The leaf mass first affects the mineral deposits and in particular calcium</a:t>
            </a:r>
            <a:r>
              <a:rPr lang="ru-RU" b="0" i="0" dirty="0" smtClean="0">
                <a:solidFill>
                  <a:srgbClr val="000000"/>
                </a:solidFill>
                <a:effectLst/>
              </a:rPr>
              <a:t>.</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1197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52400"/>
            <a:ext cx="11573197" cy="906789"/>
          </a:xfrm>
        </p:spPr>
        <p:txBody>
          <a:bodyPr/>
          <a:lstStyle/>
          <a:p>
            <a:r>
              <a:rPr lang="en-US" sz="4400" dirty="0"/>
              <a:t>Local varieties and climate change</a:t>
            </a:r>
          </a:p>
        </p:txBody>
      </p:sp>
      <p:pic>
        <p:nvPicPr>
          <p:cNvPr id="10" name="Picture 2" descr="E:\002-KIMS BUSINESS\000-B-KIMS-소스 분류-2014\10-ESP to IMG\지구.png">
            <a:extLst>
              <a:ext uri="{FF2B5EF4-FFF2-40B4-BE49-F238E27FC236}">
                <a16:creationId xmlns="" xmlns:a16="http://schemas.microsoft.com/office/drawing/2014/main" id="{AEE36D13-EF38-43EB-BDFE-0BB97061C28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11329" y="4633624"/>
            <a:ext cx="2075506" cy="2075506"/>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478255" y="1151522"/>
            <a:ext cx="1126374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n-US" sz="2400" dirty="0"/>
              <a:t>Nutrition information of a leave from </a:t>
            </a:r>
            <a:r>
              <a:rPr lang="en-US" sz="2400" dirty="0" err="1"/>
              <a:t>Vitis</a:t>
            </a:r>
            <a:r>
              <a:rPr lang="en-US" sz="2400" dirty="0"/>
              <a:t> </a:t>
            </a:r>
            <a:r>
              <a:rPr lang="en-US" sz="2400" dirty="0" err="1"/>
              <a:t>vinifera</a:t>
            </a:r>
            <a:r>
              <a:rPr lang="en-US" sz="2400" dirty="0"/>
              <a:t>. The examination of the contents of a leaf of </a:t>
            </a:r>
            <a:r>
              <a:rPr lang="en-US" sz="2400" dirty="0" err="1"/>
              <a:t>Vitis</a:t>
            </a:r>
            <a:r>
              <a:rPr lang="en-US" sz="2400" dirty="0"/>
              <a:t> </a:t>
            </a:r>
            <a:r>
              <a:rPr lang="en-US" sz="2400" dirty="0" err="1"/>
              <a:t>Vinifera</a:t>
            </a:r>
            <a:r>
              <a:rPr lang="en-US" sz="2400" dirty="0"/>
              <a:t> is based on 14 grams of leaf at full maturity</a:t>
            </a:r>
            <a:r>
              <a:rPr lang="ru-RU" sz="2400" b="0" i="0" dirty="0" smtClean="0">
                <a:solidFill>
                  <a:srgbClr val="000000"/>
                </a:solidFill>
                <a:effectLst/>
              </a:rPr>
              <a:t>.</a:t>
            </a:r>
            <a:endParaRPr kumimoji="0" lang="en-US" altLang="en-US" sz="2400" b="0" i="0" u="none" strike="noStrike" cap="none" normalizeH="0" baseline="0" dirty="0">
              <a:ln>
                <a:noFill/>
              </a:ln>
              <a:solidFill>
                <a:schemeClr val="tx1"/>
              </a:solidFill>
              <a:effectLst/>
            </a:endParaRPr>
          </a:p>
        </p:txBody>
      </p:sp>
      <p:pic>
        <p:nvPicPr>
          <p:cNvPr id="9" name="Picture 8"/>
          <p:cNvPicPr/>
          <p:nvPr/>
        </p:nvPicPr>
        <p:blipFill>
          <a:blip r:embed="rId3"/>
          <a:stretch>
            <a:fillRect/>
          </a:stretch>
        </p:blipFill>
        <p:spPr>
          <a:xfrm>
            <a:off x="478255" y="2121018"/>
            <a:ext cx="2948940" cy="2453640"/>
          </a:xfrm>
          <a:prstGeom prst="rect">
            <a:avLst/>
          </a:prstGeom>
        </p:spPr>
      </p:pic>
      <p:pic>
        <p:nvPicPr>
          <p:cNvPr id="14" name="Picture 13"/>
          <p:cNvPicPr/>
          <p:nvPr/>
        </p:nvPicPr>
        <p:blipFill>
          <a:blip r:embed="rId4"/>
          <a:stretch>
            <a:fillRect/>
          </a:stretch>
        </p:blipFill>
        <p:spPr>
          <a:xfrm>
            <a:off x="3581921" y="2108518"/>
            <a:ext cx="2979420" cy="2895600"/>
          </a:xfrm>
          <a:prstGeom prst="rect">
            <a:avLst/>
          </a:prstGeom>
        </p:spPr>
      </p:pic>
      <p:pic>
        <p:nvPicPr>
          <p:cNvPr id="15" name="Picture 14"/>
          <p:cNvPicPr/>
          <p:nvPr/>
        </p:nvPicPr>
        <p:blipFill>
          <a:blip r:embed="rId5"/>
          <a:stretch>
            <a:fillRect/>
          </a:stretch>
        </p:blipFill>
        <p:spPr>
          <a:xfrm>
            <a:off x="439139" y="4737327"/>
            <a:ext cx="3017520" cy="1798320"/>
          </a:xfrm>
          <a:prstGeom prst="rect">
            <a:avLst/>
          </a:prstGeom>
        </p:spPr>
      </p:pic>
      <p:pic>
        <p:nvPicPr>
          <p:cNvPr id="16" name="Picture 15"/>
          <p:cNvPicPr/>
          <p:nvPr/>
        </p:nvPicPr>
        <p:blipFill>
          <a:blip r:embed="rId6"/>
          <a:stretch>
            <a:fillRect/>
          </a:stretch>
        </p:blipFill>
        <p:spPr>
          <a:xfrm>
            <a:off x="6763298" y="2145663"/>
            <a:ext cx="2956560" cy="1958340"/>
          </a:xfrm>
          <a:prstGeom prst="rect">
            <a:avLst/>
          </a:prstGeom>
        </p:spPr>
      </p:pic>
      <p:pic>
        <p:nvPicPr>
          <p:cNvPr id="17" name="Picture 16"/>
          <p:cNvPicPr/>
          <p:nvPr/>
        </p:nvPicPr>
        <p:blipFill>
          <a:blip r:embed="rId7"/>
          <a:stretch>
            <a:fillRect/>
          </a:stretch>
        </p:blipFill>
        <p:spPr>
          <a:xfrm>
            <a:off x="3604781" y="5143123"/>
            <a:ext cx="2956560" cy="1409700"/>
          </a:xfrm>
          <a:prstGeom prst="rect">
            <a:avLst/>
          </a:prstGeom>
        </p:spPr>
      </p:pic>
      <p:pic>
        <p:nvPicPr>
          <p:cNvPr id="18" name="Picture 17"/>
          <p:cNvPicPr/>
          <p:nvPr/>
        </p:nvPicPr>
        <p:blipFill>
          <a:blip r:embed="rId8"/>
          <a:stretch>
            <a:fillRect/>
          </a:stretch>
        </p:blipFill>
        <p:spPr>
          <a:xfrm>
            <a:off x="6811865" y="4319208"/>
            <a:ext cx="2918460" cy="1257300"/>
          </a:xfrm>
          <a:prstGeom prst="rect">
            <a:avLst/>
          </a:prstGeom>
        </p:spPr>
      </p:pic>
      <p:pic>
        <p:nvPicPr>
          <p:cNvPr id="19" name="Picture 18"/>
          <p:cNvPicPr/>
          <p:nvPr/>
        </p:nvPicPr>
        <p:blipFill>
          <a:blip r:embed="rId9"/>
          <a:stretch>
            <a:fillRect/>
          </a:stretch>
        </p:blipFill>
        <p:spPr>
          <a:xfrm>
            <a:off x="6811865" y="5779490"/>
            <a:ext cx="2948940" cy="929640"/>
          </a:xfrm>
          <a:prstGeom prst="rect">
            <a:avLst/>
          </a:prstGeom>
        </p:spPr>
      </p:pic>
      <p:pic>
        <p:nvPicPr>
          <p:cNvPr id="20" name="Picture 19"/>
          <p:cNvPicPr/>
          <p:nvPr/>
        </p:nvPicPr>
        <p:blipFill>
          <a:blip r:embed="rId10"/>
          <a:stretch>
            <a:fillRect/>
          </a:stretch>
        </p:blipFill>
        <p:spPr>
          <a:xfrm>
            <a:off x="9802902" y="2138075"/>
            <a:ext cx="2093824" cy="769620"/>
          </a:xfrm>
          <a:prstGeom prst="rect">
            <a:avLst/>
          </a:prstGeom>
        </p:spPr>
      </p:pic>
    </p:spTree>
    <p:extLst>
      <p:ext uri="{BB962C8B-B14F-4D97-AF65-F5344CB8AC3E}">
        <p14:creationId xmlns:p14="http://schemas.microsoft.com/office/powerpoint/2010/main" val="351115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52400"/>
            <a:ext cx="11573197" cy="906789"/>
          </a:xfrm>
        </p:spPr>
        <p:txBody>
          <a:bodyPr/>
          <a:lstStyle/>
          <a:p>
            <a:r>
              <a:rPr lang="en-US" sz="4400" dirty="0"/>
              <a:t>Local varieties and climate change</a:t>
            </a:r>
          </a:p>
        </p:txBody>
      </p:sp>
      <p:sp>
        <p:nvSpPr>
          <p:cNvPr id="5" name="TextBox 4">
            <a:extLst>
              <a:ext uri="{FF2B5EF4-FFF2-40B4-BE49-F238E27FC236}">
                <a16:creationId xmlns="" xmlns:a16="http://schemas.microsoft.com/office/drawing/2014/main" id="{CFF8BD55-829C-4B65-BFC2-183BCB7ACE57}"/>
              </a:ext>
            </a:extLst>
          </p:cNvPr>
          <p:cNvSpPr txBox="1"/>
          <p:nvPr/>
        </p:nvSpPr>
        <p:spPr>
          <a:xfrm>
            <a:off x="1396834" y="2989518"/>
            <a:ext cx="9996126" cy="1200329"/>
          </a:xfrm>
          <a:prstGeom prst="rect">
            <a:avLst/>
          </a:prstGeom>
          <a:noFill/>
        </p:spPr>
        <p:txBody>
          <a:bodyPr wrap="square" rtlCol="0">
            <a:spAutoFit/>
          </a:bodyPr>
          <a:lstStyle/>
          <a:p>
            <a:pPr algn="just"/>
            <a:endParaRPr lang="en-US" altLang="ko-KR" sz="2400" b="1" dirty="0">
              <a:solidFill>
                <a:schemeClr val="tx1">
                  <a:lumMod val="75000"/>
                  <a:lumOff val="25000"/>
                </a:schemeClr>
              </a:solidFill>
              <a:cs typeface="Arial" pitchFamily="34" charset="0"/>
            </a:endParaRPr>
          </a:p>
          <a:p>
            <a:pPr algn="just"/>
            <a:endParaRPr lang="en-US" altLang="ko-KR" sz="2400" b="1" dirty="0">
              <a:solidFill>
                <a:schemeClr val="tx1">
                  <a:lumMod val="75000"/>
                  <a:lumOff val="25000"/>
                </a:schemeClr>
              </a:solidFill>
              <a:cs typeface="Arial" pitchFamily="34" charset="0"/>
            </a:endParaRPr>
          </a:p>
          <a:p>
            <a:pPr algn="just"/>
            <a:endParaRPr lang="ko-KR" altLang="en-US" sz="2400" b="1" dirty="0">
              <a:solidFill>
                <a:schemeClr val="tx1">
                  <a:lumMod val="75000"/>
                  <a:lumOff val="25000"/>
                </a:schemeClr>
              </a:solidFill>
              <a:cs typeface="Arial" pitchFamily="34" charset="0"/>
            </a:endParaRPr>
          </a:p>
        </p:txBody>
      </p:sp>
      <p:sp>
        <p:nvSpPr>
          <p:cNvPr id="4" name="Rectangle 1"/>
          <p:cNvSpPr>
            <a:spLocks noChangeArrowheads="1"/>
          </p:cNvSpPr>
          <p:nvPr/>
        </p:nvSpPr>
        <p:spPr bwMode="auto">
          <a:xfrm>
            <a:off x="4099213" y="6120175"/>
            <a:ext cx="459136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Sunburn of Syrah</a:t>
            </a:r>
            <a:r>
              <a:rPr lang="en-US" altLang="en-US" sz="2400" dirty="0"/>
              <a:t> </a:t>
            </a:r>
            <a:endParaRPr lang="en-US" altLang="en-US" sz="2400" dirty="0">
              <a:latin typeface="Arial" panose="020B0604020202020204" pitchFamily="34" charset="0"/>
            </a:endParaRPr>
          </a:p>
        </p:txBody>
      </p:sp>
      <p:pic>
        <p:nvPicPr>
          <p:cNvPr id="14" name="Picture 13" descr="http://progressivecrop.com/wp-content/uploads/2019/10/fig1-1024x683.jpg"/>
          <p:cNvPicPr/>
          <p:nvPr/>
        </p:nvPicPr>
        <p:blipFill>
          <a:blip r:embed="rId2">
            <a:extLst>
              <a:ext uri="{28A0092B-C50C-407E-A947-70E740481C1C}">
                <a14:useLocalDpi xmlns:a14="http://schemas.microsoft.com/office/drawing/2010/main" val="0"/>
              </a:ext>
            </a:extLst>
          </a:blip>
          <a:srcRect/>
          <a:stretch>
            <a:fillRect/>
          </a:stretch>
        </p:blipFill>
        <p:spPr bwMode="auto">
          <a:xfrm>
            <a:off x="2493818" y="1313438"/>
            <a:ext cx="7454770" cy="4552488"/>
          </a:xfrm>
          <a:prstGeom prst="rect">
            <a:avLst/>
          </a:prstGeom>
          <a:noFill/>
          <a:ln>
            <a:noFill/>
          </a:ln>
        </p:spPr>
      </p:pic>
    </p:spTree>
    <p:extLst>
      <p:ext uri="{BB962C8B-B14F-4D97-AF65-F5344CB8AC3E}">
        <p14:creationId xmlns:p14="http://schemas.microsoft.com/office/powerpoint/2010/main" val="3648634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884" y="14673"/>
            <a:ext cx="11573197" cy="906789"/>
          </a:xfrm>
        </p:spPr>
        <p:txBody>
          <a:bodyPr/>
          <a:lstStyle/>
          <a:p>
            <a:r>
              <a:rPr lang="en-US" sz="4000" dirty="0"/>
              <a:t>Local varieties and climate change</a:t>
            </a:r>
          </a:p>
        </p:txBody>
      </p:sp>
      <p:sp>
        <p:nvSpPr>
          <p:cNvPr id="5" name="TextBox 4">
            <a:extLst>
              <a:ext uri="{FF2B5EF4-FFF2-40B4-BE49-F238E27FC236}">
                <a16:creationId xmlns="" xmlns:a16="http://schemas.microsoft.com/office/drawing/2014/main" id="{CFF8BD55-829C-4B65-BFC2-183BCB7ACE57}"/>
              </a:ext>
            </a:extLst>
          </p:cNvPr>
          <p:cNvSpPr txBox="1"/>
          <p:nvPr/>
        </p:nvSpPr>
        <p:spPr>
          <a:xfrm>
            <a:off x="6083559" y="3283060"/>
            <a:ext cx="5822302" cy="3139321"/>
          </a:xfrm>
          <a:prstGeom prst="rect">
            <a:avLst/>
          </a:prstGeom>
          <a:noFill/>
        </p:spPr>
        <p:txBody>
          <a:bodyPr wrap="square" rtlCol="0">
            <a:spAutoFit/>
          </a:bodyPr>
          <a:lstStyle/>
          <a:p>
            <a:pPr algn="just"/>
            <a:r>
              <a:rPr lang="en-US" b="0" i="0" dirty="0" smtClean="0">
                <a:solidFill>
                  <a:srgbClr val="000000"/>
                </a:solidFill>
                <a:effectLst/>
              </a:rPr>
              <a:t>Picture of </a:t>
            </a:r>
            <a:r>
              <a:rPr lang="ru-RU" b="0" i="0" dirty="0" smtClean="0">
                <a:solidFill>
                  <a:srgbClr val="000000"/>
                </a:solidFill>
                <a:effectLst/>
              </a:rPr>
              <a:t>(A</a:t>
            </a:r>
            <a:r>
              <a:rPr lang="ru-RU" b="0" i="0" dirty="0">
                <a:solidFill>
                  <a:srgbClr val="000000"/>
                </a:solidFill>
                <a:effectLst/>
              </a:rPr>
              <a:t>) </a:t>
            </a:r>
            <a:r>
              <a:rPr lang="en-US" dirty="0"/>
              <a:t>A cluster of sunburned berries </a:t>
            </a:r>
            <a:r>
              <a:rPr lang="ru-RU" b="0" i="0" dirty="0" smtClean="0">
                <a:solidFill>
                  <a:srgbClr val="000000"/>
                </a:solidFill>
                <a:effectLst/>
              </a:rPr>
              <a:t>(</a:t>
            </a:r>
            <a:r>
              <a:rPr lang="ru-RU" b="0" i="0" dirty="0">
                <a:solidFill>
                  <a:srgbClr val="000000"/>
                </a:solidFill>
                <a:effectLst/>
              </a:rPr>
              <a:t>B) </a:t>
            </a:r>
            <a:r>
              <a:rPr lang="en-US" dirty="0"/>
              <a:t>A scanning electron micrograph of the exposed rough surface revealing amorphous mass of degraded wax platelets</a:t>
            </a:r>
            <a:r>
              <a:rPr lang="ru-RU" b="0" i="0" dirty="0" smtClean="0">
                <a:solidFill>
                  <a:srgbClr val="000000"/>
                </a:solidFill>
                <a:effectLst/>
              </a:rPr>
              <a:t>;</a:t>
            </a:r>
            <a:r>
              <a:rPr lang="ru-RU" b="0" i="0" dirty="0">
                <a:solidFill>
                  <a:srgbClr val="000000"/>
                </a:solidFill>
                <a:effectLst/>
              </a:rPr>
              <a:t> (C) </a:t>
            </a:r>
            <a:r>
              <a:rPr lang="en-US" dirty="0"/>
              <a:t>A sunburned berry with bilateral symmetry</a:t>
            </a:r>
            <a:r>
              <a:rPr lang="ru-RU" b="0" i="0" dirty="0" smtClean="0">
                <a:solidFill>
                  <a:srgbClr val="000000"/>
                </a:solidFill>
                <a:effectLst/>
              </a:rPr>
              <a:t> </a:t>
            </a:r>
            <a:r>
              <a:rPr lang="ru-RU" b="0" i="0" dirty="0">
                <a:solidFill>
                  <a:srgbClr val="000000"/>
                </a:solidFill>
                <a:effectLst/>
              </a:rPr>
              <a:t>(D) </a:t>
            </a:r>
            <a:r>
              <a:rPr lang="en-US" dirty="0"/>
              <a:t>Photograph of a cluster of berries with prolonged dehydration</a:t>
            </a:r>
            <a:r>
              <a:rPr lang="ru-RU" b="0" i="0" dirty="0" smtClean="0">
                <a:solidFill>
                  <a:srgbClr val="000000"/>
                </a:solidFill>
                <a:effectLst/>
              </a:rPr>
              <a:t>;</a:t>
            </a:r>
            <a:r>
              <a:rPr lang="ru-RU" b="0" i="0" dirty="0">
                <a:solidFill>
                  <a:srgbClr val="000000"/>
                </a:solidFill>
                <a:effectLst/>
              </a:rPr>
              <a:t> (E) </a:t>
            </a:r>
            <a:r>
              <a:rPr lang="en-US" b="0" i="0" dirty="0" smtClean="0">
                <a:solidFill>
                  <a:srgbClr val="000000"/>
                </a:solidFill>
                <a:effectLst/>
              </a:rPr>
              <a:t>A single </a:t>
            </a:r>
            <a:r>
              <a:rPr lang="en-US" dirty="0" smtClean="0"/>
              <a:t>dehydrated </a:t>
            </a:r>
            <a:r>
              <a:rPr lang="en-US" dirty="0"/>
              <a:t>berry </a:t>
            </a:r>
            <a:r>
              <a:rPr lang="en-US" dirty="0" smtClean="0"/>
              <a:t>from </a:t>
            </a:r>
            <a:r>
              <a:rPr lang="ru-RU" b="0" i="0" dirty="0" smtClean="0">
                <a:solidFill>
                  <a:srgbClr val="000000"/>
                </a:solidFill>
                <a:effectLst/>
              </a:rPr>
              <a:t>(D</a:t>
            </a:r>
            <a:r>
              <a:rPr lang="ru-RU" b="0" i="0" dirty="0">
                <a:solidFill>
                  <a:srgbClr val="000000"/>
                </a:solidFill>
                <a:effectLst/>
              </a:rPr>
              <a:t>), </a:t>
            </a:r>
            <a:r>
              <a:rPr lang="en-US" dirty="0"/>
              <a:t>showing the distinct polygonal indentations throughout the outer </a:t>
            </a:r>
            <a:r>
              <a:rPr lang="en-US" dirty="0" err="1"/>
              <a:t>mesocarp</a:t>
            </a:r>
            <a:r>
              <a:rPr lang="en-US" dirty="0"/>
              <a:t> zone resembling that of a golf ball; and </a:t>
            </a:r>
            <a:r>
              <a:rPr lang="ru-RU" b="0" i="0" dirty="0" smtClean="0">
                <a:solidFill>
                  <a:srgbClr val="000000"/>
                </a:solidFill>
                <a:effectLst/>
              </a:rPr>
              <a:t>(</a:t>
            </a:r>
            <a:r>
              <a:rPr lang="ru-RU" b="0" i="0" dirty="0">
                <a:solidFill>
                  <a:srgbClr val="000000"/>
                </a:solidFill>
                <a:effectLst/>
              </a:rPr>
              <a:t>F) </a:t>
            </a:r>
            <a:r>
              <a:rPr lang="en-US" dirty="0"/>
              <a:t>A dehydrated berry with vascular tissues, and seeds. Scale bars </a:t>
            </a:r>
            <a:r>
              <a:rPr lang="ru-RU" b="0" i="0" dirty="0" smtClean="0">
                <a:solidFill>
                  <a:srgbClr val="000000"/>
                </a:solidFill>
                <a:effectLst/>
              </a:rPr>
              <a:t>: </a:t>
            </a:r>
            <a:r>
              <a:rPr lang="ru-RU" b="0" i="0" dirty="0">
                <a:solidFill>
                  <a:srgbClr val="000000"/>
                </a:solidFill>
                <a:effectLst/>
              </a:rPr>
              <a:t>10 mm (A), (C) - (F), 3 µm (B). </a:t>
            </a:r>
            <a:r>
              <a:rPr lang="en-US" dirty="0"/>
              <a:t> AVB-Axial vascular bundle, DE-Distal end, PE-Proximal end, </a:t>
            </a:r>
            <a:r>
              <a:rPr lang="en-US" dirty="0" err="1"/>
              <a:t>PVBperipheral</a:t>
            </a:r>
            <a:r>
              <a:rPr lang="en-US" dirty="0"/>
              <a:t> vascular bundle, S-Seed</a:t>
            </a:r>
          </a:p>
        </p:txBody>
      </p:sp>
      <p:sp>
        <p:nvSpPr>
          <p:cNvPr id="4" name="Rectangle 1"/>
          <p:cNvSpPr>
            <a:spLocks noChangeArrowheads="1"/>
          </p:cNvSpPr>
          <p:nvPr/>
        </p:nvSpPr>
        <p:spPr bwMode="auto">
          <a:xfrm>
            <a:off x="-2110600" y="2312971"/>
            <a:ext cx="24753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6083558" y="975158"/>
            <a:ext cx="589841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n-US" altLang="en-US" sz="2000" dirty="0">
                <a:solidFill>
                  <a:srgbClr val="111111"/>
                </a:solidFill>
                <a:latin typeface="+mj-lt"/>
                <a:ea typeface="Times New Roman" panose="02020603050405020304" pitchFamily="18" charset="0"/>
                <a:cs typeface="Arial" panose="020B0604020202020204" pitchFamily="34" charset="0"/>
              </a:rPr>
              <a:t>An understanding of physiological disorders associated with ripening of fruits triggered by abiotic stress relies on anatomical and </a:t>
            </a:r>
            <a:r>
              <a:rPr lang="en-US" altLang="en-US" sz="2000" dirty="0" smtClean="0">
                <a:solidFill>
                  <a:srgbClr val="111111"/>
                </a:solidFill>
                <a:latin typeface="+mj-lt"/>
                <a:ea typeface="Times New Roman" panose="02020603050405020304" pitchFamily="18" charset="0"/>
                <a:cs typeface="Arial" panose="020B0604020202020204" pitchFamily="34" charset="0"/>
              </a:rPr>
              <a:t>physical and chemical </a:t>
            </a:r>
            <a:r>
              <a:rPr lang="en-US" altLang="en-US" sz="2000" dirty="0">
                <a:solidFill>
                  <a:srgbClr val="111111"/>
                </a:solidFill>
                <a:latin typeface="+mj-lt"/>
                <a:ea typeface="Times New Roman" panose="02020603050405020304" pitchFamily="18" charset="0"/>
                <a:cs typeface="Arial" panose="020B0604020202020204" pitchFamily="34" charset="0"/>
              </a:rPr>
              <a:t>analyses, as it provide insights into their origin and probable causes. The objective of this </a:t>
            </a:r>
            <a:r>
              <a:rPr lang="en-US" altLang="en-US" sz="2000" dirty="0" smtClean="0">
                <a:solidFill>
                  <a:srgbClr val="111111"/>
                </a:solidFill>
                <a:latin typeface="+mj-lt"/>
                <a:ea typeface="Times New Roman" panose="02020603050405020304" pitchFamily="18" charset="0"/>
                <a:cs typeface="Arial" panose="020B0604020202020204" pitchFamily="34" charset="0"/>
              </a:rPr>
              <a:t>analysis </a:t>
            </a:r>
            <a:r>
              <a:rPr lang="en-US" altLang="en-US" sz="2000" dirty="0">
                <a:solidFill>
                  <a:srgbClr val="111111"/>
                </a:solidFill>
                <a:latin typeface="+mj-lt"/>
                <a:ea typeface="Times New Roman" panose="02020603050405020304" pitchFamily="18" charset="0"/>
                <a:cs typeface="Arial" panose="020B0604020202020204" pitchFamily="34" charset="0"/>
              </a:rPr>
              <a:t>is to analyze different ripening disorders of grape </a:t>
            </a:r>
            <a:r>
              <a:rPr lang="en-US" altLang="en-US" sz="2000" dirty="0" err="1">
                <a:solidFill>
                  <a:srgbClr val="111111"/>
                </a:solidFill>
                <a:latin typeface="+mj-lt"/>
                <a:ea typeface="Times New Roman" panose="02020603050405020304" pitchFamily="18" charset="0"/>
                <a:cs typeface="Arial" panose="020B0604020202020204" pitchFamily="34" charset="0"/>
              </a:rPr>
              <a:t>Vitis</a:t>
            </a:r>
            <a:r>
              <a:rPr lang="en-US" altLang="en-US" sz="2000" dirty="0">
                <a:solidFill>
                  <a:srgbClr val="111111"/>
                </a:solidFill>
                <a:latin typeface="+mj-lt"/>
                <a:ea typeface="Times New Roman" panose="02020603050405020304" pitchFamily="18" charset="0"/>
                <a:cs typeface="Arial" panose="020B0604020202020204" pitchFamily="34" charset="0"/>
              </a:rPr>
              <a:t> </a:t>
            </a:r>
            <a:r>
              <a:rPr lang="en-US" altLang="en-US" sz="2000" dirty="0" err="1">
                <a:solidFill>
                  <a:srgbClr val="111111"/>
                </a:solidFill>
                <a:latin typeface="+mj-lt"/>
                <a:ea typeface="Times New Roman" panose="02020603050405020304" pitchFamily="18" charset="0"/>
                <a:cs typeface="Arial" panose="020B0604020202020204" pitchFamily="34" charset="0"/>
              </a:rPr>
              <a:t>vinifera</a:t>
            </a:r>
            <a:r>
              <a:rPr lang="en-US" altLang="en-US" sz="2000" dirty="0">
                <a:solidFill>
                  <a:srgbClr val="111111"/>
                </a:solidFill>
                <a:latin typeface="+mj-lt"/>
                <a:ea typeface="Times New Roman" panose="02020603050405020304" pitchFamily="18" charset="0"/>
                <a:cs typeface="Arial" panose="020B0604020202020204" pitchFamily="34" charset="0"/>
              </a:rPr>
              <a:t> L. berries</a:t>
            </a:r>
            <a:r>
              <a:rPr lang="ru-RU" sz="2000" b="0" i="0" dirty="0" smtClean="0">
                <a:solidFill>
                  <a:srgbClr val="000000"/>
                </a:solidFill>
                <a:effectLst/>
              </a:rPr>
              <a:t>.</a:t>
            </a:r>
            <a:endParaRPr kumimoji="0" lang="en-US" altLang="en-US" sz="2000" b="0" i="0" u="none" strike="noStrike" cap="none" normalizeH="0" baseline="0" dirty="0">
              <a:ln>
                <a:noFill/>
              </a:ln>
              <a:solidFill>
                <a:schemeClr val="tx1"/>
              </a:solidFill>
              <a:effectLst/>
            </a:endParaRPr>
          </a:p>
        </p:txBody>
      </p:sp>
      <p:pic>
        <p:nvPicPr>
          <p:cNvPr id="7" name="Picture 6" descr="Photograph of (A) A cluster of sunburned berries with chlorophyllous pedicel and rachis showing loss of crystalline structure of epicuticular wax from berries exposing the cuticle and epidermal surface rendering the exposed surface a smooth and shiny appearance; (B) A scanning electron micrograph of the exposed rough surface revealing amorphous mass of degraded wax platelets; (C) A stereomicrograph showing longitudinal section of sunburned berry with bilateral symmetry of pericarp embedded with axial, peripheral and ovular vascular tissues, and a seed (D) Photograph of a cluster of berries with prolonged dehydration; (E) A single dehydrated berry from (D) showing the distinct polygonal indentations throughout the outer mesocarp zone resembling that of a golf ball; and (F) A stereomicrograph showing longitudinal section of a dehydrated berry with bilateral symmetry of pericarp embedded with axial, peripheral and ovular vascular tissues, and seeds. Scale bars: 10 mm (A), (C)-(F), 3 µm (B). AVB-Axial vascular bundle, DE-Distal end, PE-Proximal end, PVBperipheral vascular bundle, S-Seed. "/>
          <p:cNvPicPr/>
          <p:nvPr/>
        </p:nvPicPr>
        <p:blipFill>
          <a:blip r:embed="rId2">
            <a:extLst>
              <a:ext uri="{28A0092B-C50C-407E-A947-70E740481C1C}">
                <a14:useLocalDpi xmlns:a14="http://schemas.microsoft.com/office/drawing/2010/main" val="0"/>
              </a:ext>
            </a:extLst>
          </a:blip>
          <a:srcRect/>
          <a:stretch>
            <a:fillRect/>
          </a:stretch>
        </p:blipFill>
        <p:spPr bwMode="auto">
          <a:xfrm>
            <a:off x="149290" y="970384"/>
            <a:ext cx="5728996" cy="5728996"/>
          </a:xfrm>
          <a:prstGeom prst="rect">
            <a:avLst/>
          </a:prstGeom>
          <a:noFill/>
          <a:ln>
            <a:noFill/>
          </a:ln>
        </p:spPr>
      </p:pic>
      <p:sp>
        <p:nvSpPr>
          <p:cNvPr id="8" name="Rectangle 1"/>
          <p:cNvSpPr>
            <a:spLocks noChangeArrowheads="1"/>
          </p:cNvSpPr>
          <p:nvPr/>
        </p:nvSpPr>
        <p:spPr bwMode="auto">
          <a:xfrm>
            <a:off x="5694218" y="3982098"/>
            <a:ext cx="75186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270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1168</Words>
  <Application>Microsoft Office PowerPoint</Application>
  <PresentationFormat>Custom</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Тема на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Petya Hristova-Nankova</dc:creator>
  <cp:lastModifiedBy>Desislava</cp:lastModifiedBy>
  <cp:revision>124</cp:revision>
  <dcterms:created xsi:type="dcterms:W3CDTF">2021-02-06T08:24:25Z</dcterms:created>
  <dcterms:modified xsi:type="dcterms:W3CDTF">2021-04-03T17:50:12Z</dcterms:modified>
</cp:coreProperties>
</file>